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mp4" ContentType="video/mp4"/>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Lst>
  <p:notesMasterIdLst>
    <p:notesMasterId r:id="rId23"/>
  </p:notesMasterIdLst>
  <p:handoutMasterIdLst>
    <p:handoutMasterId r:id="rId24"/>
  </p:handoutMasterIdLst>
  <p:sldIdLst>
    <p:sldId id="256" r:id="rId5"/>
    <p:sldId id="266" r:id="rId6"/>
    <p:sldId id="262" r:id="rId7"/>
    <p:sldId id="296" r:id="rId8"/>
    <p:sldId id="283" r:id="rId9"/>
    <p:sldId id="284" r:id="rId10"/>
    <p:sldId id="285" r:id="rId11"/>
    <p:sldId id="289" r:id="rId12"/>
    <p:sldId id="290" r:id="rId13"/>
    <p:sldId id="291" r:id="rId14"/>
    <p:sldId id="292" r:id="rId15"/>
    <p:sldId id="293" r:id="rId16"/>
    <p:sldId id="294" r:id="rId17"/>
    <p:sldId id="295" r:id="rId18"/>
    <p:sldId id="286" r:id="rId19"/>
    <p:sldId id="288" r:id="rId20"/>
    <p:sldId id="264" r:id="rId21"/>
    <p:sldId id="269"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C6FD"/>
    <a:srgbClr val="79AE02"/>
    <a:srgbClr val="067F9C"/>
    <a:srgbClr val="014E52"/>
    <a:srgbClr val="0C596D"/>
    <a:srgbClr val="03556D"/>
    <a:srgbClr val="145C72"/>
    <a:srgbClr val="0000A4"/>
    <a:srgbClr val="1ABEEB"/>
    <a:srgbClr val="1DA9B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4" d="100"/>
          <a:sy n="74" d="100"/>
        </p:scale>
        <p:origin x="576" y="72"/>
      </p:cViewPr>
      <p:guideLst/>
    </p:cSldViewPr>
  </p:slideViewPr>
  <p:notesTextViewPr>
    <p:cViewPr>
      <p:scale>
        <a:sx n="1" d="1"/>
        <a:sy n="1" d="1"/>
      </p:scale>
      <p:origin x="0" y="0"/>
    </p:cViewPr>
  </p:notesTextViewPr>
  <p:notesViewPr>
    <p:cSldViewPr snapToGrid="0">
      <p:cViewPr varScale="1">
        <p:scale>
          <a:sx n="58" d="100"/>
          <a:sy n="58" d="100"/>
        </p:scale>
        <p:origin x="2965" y="4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xmlns="" id="{56876A3F-4FE3-4D4F-B92F-16318385074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xmlns="" id="{894516C7-1FF3-F44B-93B1-24B9AA324A7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C34C92B-6A45-864A-B429-22A9039765DA}" type="datetimeFigureOut">
              <a:rPr lang="en-US" smtClean="0"/>
              <a:t>3/19/2020</a:t>
            </a:fld>
            <a:endParaRPr lang="en-US" dirty="0"/>
          </a:p>
        </p:txBody>
      </p:sp>
      <p:sp>
        <p:nvSpPr>
          <p:cNvPr id="4" name="Footer Placeholder 3">
            <a:extLst>
              <a:ext uri="{FF2B5EF4-FFF2-40B4-BE49-F238E27FC236}">
                <a16:creationId xmlns:a16="http://schemas.microsoft.com/office/drawing/2014/main" xmlns="" id="{EDC6268A-8AA9-4C40-BEFB-029DF3E8113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xmlns="" id="{08E928AC-AE76-324A-BA05-D16BF60C79E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E62C3C4-9460-4343-9283-24A378E2714B}" type="slidenum">
              <a:rPr lang="en-US" smtClean="0"/>
              <a:t>‹#›</a:t>
            </a:fld>
            <a:endParaRPr lang="en-US" dirty="0"/>
          </a:p>
        </p:txBody>
      </p:sp>
    </p:spTree>
    <p:extLst>
      <p:ext uri="{BB962C8B-B14F-4D97-AF65-F5344CB8AC3E}">
        <p14:creationId xmlns:p14="http://schemas.microsoft.com/office/powerpoint/2010/main" val="419054897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D265FE6-BEE9-465E-9202-2D200EDE749C}" type="datetimeFigureOut">
              <a:rPr lang="en-US" noProof="0" smtClean="0"/>
              <a:t>3/19/2020</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6DE8F2A-B3D4-43F2-B39B-CD77F64A1950}" type="slidenum">
              <a:rPr lang="en-US" noProof="0" smtClean="0"/>
              <a:t>‹#›</a:t>
            </a:fld>
            <a:endParaRPr lang="en-US" noProof="0" dirty="0"/>
          </a:p>
        </p:txBody>
      </p:sp>
    </p:spTree>
    <p:extLst>
      <p:ext uri="{BB962C8B-B14F-4D97-AF65-F5344CB8AC3E}">
        <p14:creationId xmlns:p14="http://schemas.microsoft.com/office/powerpoint/2010/main" val="4461779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Image">
    <p:spTree>
      <p:nvGrpSpPr>
        <p:cNvPr id="1" name=""/>
        <p:cNvGrpSpPr/>
        <p:nvPr/>
      </p:nvGrpSpPr>
      <p:grpSpPr>
        <a:xfrm>
          <a:off x="0" y="0"/>
          <a:ext cx="0" cy="0"/>
          <a:chOff x="0" y="0"/>
          <a:chExt cx="0" cy="0"/>
        </a:xfrm>
      </p:grpSpPr>
      <p:sp>
        <p:nvSpPr>
          <p:cNvPr id="36" name="Picture Placeholder 35">
            <a:extLst>
              <a:ext uri="{FF2B5EF4-FFF2-40B4-BE49-F238E27FC236}">
                <a16:creationId xmlns:a16="http://schemas.microsoft.com/office/drawing/2014/main" xmlns="" id="{8B934246-87B1-4444-9DCA-06622CAD5507}"/>
              </a:ext>
            </a:extLst>
          </p:cNvPr>
          <p:cNvSpPr>
            <a:spLocks noGrp="1"/>
          </p:cNvSpPr>
          <p:nvPr>
            <p:ph type="pic" sz="quarter" idx="10" hasCustomPrompt="1"/>
          </p:nvPr>
        </p:nvSpPr>
        <p:spPr>
          <a:xfrm>
            <a:off x="123992" y="124953"/>
            <a:ext cx="11944014" cy="4372387"/>
          </a:xfrm>
          <a:custGeom>
            <a:avLst/>
            <a:gdLst>
              <a:gd name="connsiteX0" fmla="*/ 0 w 11944014"/>
              <a:gd name="connsiteY0" fmla="*/ 0 h 4372387"/>
              <a:gd name="connsiteX1" fmla="*/ 11944014 w 11944014"/>
              <a:gd name="connsiteY1" fmla="*/ 0 h 4372387"/>
              <a:gd name="connsiteX2" fmla="*/ 11944014 w 11944014"/>
              <a:gd name="connsiteY2" fmla="*/ 4064314 h 4372387"/>
              <a:gd name="connsiteX3" fmla="*/ 11419539 w 11944014"/>
              <a:gd name="connsiteY3" fmla="*/ 4152711 h 4372387"/>
              <a:gd name="connsiteX4" fmla="*/ 4857299 w 11944014"/>
              <a:gd name="connsiteY4" fmla="*/ 3772522 h 4372387"/>
              <a:gd name="connsiteX5" fmla="*/ 510557 w 11944014"/>
              <a:gd name="connsiteY5" fmla="*/ 3115117 h 4372387"/>
              <a:gd name="connsiteX6" fmla="*/ 0 w 11944014"/>
              <a:gd name="connsiteY6" fmla="*/ 3085767 h 4372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944014" h="4372387">
                <a:moveTo>
                  <a:pt x="0" y="0"/>
                </a:moveTo>
                <a:lnTo>
                  <a:pt x="11944014" y="0"/>
                </a:lnTo>
                <a:lnTo>
                  <a:pt x="11944014" y="4064314"/>
                </a:lnTo>
                <a:lnTo>
                  <a:pt x="11419539" y="4152711"/>
                </a:lnTo>
                <a:cubicBezTo>
                  <a:pt x="10120431" y="4379826"/>
                  <a:pt x="8581267" y="4634432"/>
                  <a:pt x="4857299" y="3772522"/>
                </a:cubicBezTo>
                <a:cubicBezTo>
                  <a:pt x="3261016" y="3403063"/>
                  <a:pt x="1951876" y="3212078"/>
                  <a:pt x="510557" y="3115117"/>
                </a:cubicBezTo>
                <a:lnTo>
                  <a:pt x="0" y="3085767"/>
                </a:lnTo>
                <a:close/>
              </a:path>
            </a:pathLst>
          </a:custGeom>
          <a:solidFill>
            <a:schemeClr val="bg1">
              <a:lumMod val="95000"/>
            </a:schemeClr>
          </a:solidFill>
        </p:spPr>
        <p:txBody>
          <a:bodyPr vert="horz" wrap="square" lIns="91440" tIns="45720" rIns="91440" bIns="45720" rtlCol="0" anchor="ctr" anchorCtr="1">
            <a:noAutofit/>
          </a:bodyPr>
          <a:lstStyle>
            <a:lvl1pPr marL="0" indent="0">
              <a:buNone/>
              <a:defRPr lang="en-GB" sz="1800" dirty="0"/>
            </a:lvl1pPr>
          </a:lstStyle>
          <a:p>
            <a:pPr marL="228600" lvl="0" indent="-228600" algn="ctr"/>
            <a:r>
              <a:rPr lang="en-US" noProof="0" dirty="0"/>
              <a:t>Insert Image</a:t>
            </a:r>
          </a:p>
        </p:txBody>
      </p:sp>
      <p:sp>
        <p:nvSpPr>
          <p:cNvPr id="8" name="Freeform: Shape 7">
            <a:extLst>
              <a:ext uri="{FF2B5EF4-FFF2-40B4-BE49-F238E27FC236}">
                <a16:creationId xmlns:a16="http://schemas.microsoft.com/office/drawing/2014/main" xmlns="" id="{1E99C6B2-05CE-48A7-8696-CEC64BE74DF5}"/>
              </a:ext>
            </a:extLst>
          </p:cNvPr>
          <p:cNvSpPr/>
          <p:nvPr userDrawn="1"/>
        </p:nvSpPr>
        <p:spPr>
          <a:xfrm>
            <a:off x="-1" y="0"/>
            <a:ext cx="12192001" cy="6858000"/>
          </a:xfrm>
          <a:custGeom>
            <a:avLst/>
            <a:gdLst>
              <a:gd name="connsiteX0" fmla="*/ 123993 w 12192001"/>
              <a:gd name="connsiteY0" fmla="*/ 123993 h 6858000"/>
              <a:gd name="connsiteX1" fmla="*/ 123993 w 12192001"/>
              <a:gd name="connsiteY1" fmla="*/ 3209760 h 6858000"/>
              <a:gd name="connsiteX2" fmla="*/ 634550 w 12192001"/>
              <a:gd name="connsiteY2" fmla="*/ 3239110 h 6858000"/>
              <a:gd name="connsiteX3" fmla="*/ 4981292 w 12192001"/>
              <a:gd name="connsiteY3" fmla="*/ 3896515 h 6858000"/>
              <a:gd name="connsiteX4" fmla="*/ 11543532 w 12192001"/>
              <a:gd name="connsiteY4" fmla="*/ 4276704 h 6858000"/>
              <a:gd name="connsiteX5" fmla="*/ 12068007 w 12192001"/>
              <a:gd name="connsiteY5" fmla="*/ 4188307 h 6858000"/>
              <a:gd name="connsiteX6" fmla="*/ 12068007 w 12192001"/>
              <a:gd name="connsiteY6" fmla="*/ 123993 h 6858000"/>
              <a:gd name="connsiteX7" fmla="*/ 0 w 12192001"/>
              <a:gd name="connsiteY7" fmla="*/ 0 h 6858000"/>
              <a:gd name="connsiteX8" fmla="*/ 12192000 w 12192001"/>
              <a:gd name="connsiteY8" fmla="*/ 0 h 6858000"/>
              <a:gd name="connsiteX9" fmla="*/ 12192000 w 12192001"/>
              <a:gd name="connsiteY9" fmla="*/ 4167393 h 6858000"/>
              <a:gd name="connsiteX10" fmla="*/ 12192001 w 12192001"/>
              <a:gd name="connsiteY10" fmla="*/ 4167393 h 6858000"/>
              <a:gd name="connsiteX11" fmla="*/ 12192001 w 12192001"/>
              <a:gd name="connsiteY11" fmla="*/ 4799849 h 6858000"/>
              <a:gd name="connsiteX12" fmla="*/ 12192001 w 12192001"/>
              <a:gd name="connsiteY12" fmla="*/ 4950491 h 6858000"/>
              <a:gd name="connsiteX13" fmla="*/ 12192001 w 12192001"/>
              <a:gd name="connsiteY13" fmla="*/ 6858000 h 6858000"/>
              <a:gd name="connsiteX14" fmla="*/ 12192000 w 12192001"/>
              <a:gd name="connsiteY14" fmla="*/ 6858000 h 6858000"/>
              <a:gd name="connsiteX15" fmla="*/ 1 w 12192001"/>
              <a:gd name="connsiteY15" fmla="*/ 6858000 h 6858000"/>
              <a:gd name="connsiteX16" fmla="*/ 0 w 12192001"/>
              <a:gd name="connsiteY1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192001" h="6858000">
                <a:moveTo>
                  <a:pt x="123993" y="123993"/>
                </a:moveTo>
                <a:lnTo>
                  <a:pt x="123993" y="3209760"/>
                </a:lnTo>
                <a:lnTo>
                  <a:pt x="634550" y="3239110"/>
                </a:lnTo>
                <a:cubicBezTo>
                  <a:pt x="2075869" y="3336071"/>
                  <a:pt x="3385009" y="3527056"/>
                  <a:pt x="4981292" y="3896515"/>
                </a:cubicBezTo>
                <a:cubicBezTo>
                  <a:pt x="8705260" y="4758425"/>
                  <a:pt x="10244424" y="4503819"/>
                  <a:pt x="11543532" y="4276704"/>
                </a:cubicBezTo>
                <a:lnTo>
                  <a:pt x="12068007" y="4188307"/>
                </a:lnTo>
                <a:lnTo>
                  <a:pt x="12068007" y="123993"/>
                </a:lnTo>
                <a:close/>
                <a:moveTo>
                  <a:pt x="0" y="0"/>
                </a:moveTo>
                <a:lnTo>
                  <a:pt x="12192000" y="0"/>
                </a:lnTo>
                <a:lnTo>
                  <a:pt x="12192000" y="4167393"/>
                </a:lnTo>
                <a:lnTo>
                  <a:pt x="12192001" y="4167393"/>
                </a:lnTo>
                <a:lnTo>
                  <a:pt x="12192001" y="4799849"/>
                </a:lnTo>
                <a:lnTo>
                  <a:pt x="12192001" y="4950491"/>
                </a:lnTo>
                <a:lnTo>
                  <a:pt x="12192001" y="6858000"/>
                </a:lnTo>
                <a:lnTo>
                  <a:pt x="12192000" y="6858000"/>
                </a:lnTo>
                <a:lnTo>
                  <a:pt x="1"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tx1"/>
              </a:solidFill>
            </a:endParaRPr>
          </a:p>
        </p:txBody>
      </p:sp>
      <p:sp>
        <p:nvSpPr>
          <p:cNvPr id="3" name="Subtitle 2">
            <a:extLst>
              <a:ext uri="{FF2B5EF4-FFF2-40B4-BE49-F238E27FC236}">
                <a16:creationId xmlns:a16="http://schemas.microsoft.com/office/drawing/2014/main" xmlns="" id="{FA174F0C-3444-43F9-9DFF-354C44272A65}"/>
              </a:ext>
            </a:extLst>
          </p:cNvPr>
          <p:cNvSpPr>
            <a:spLocks noGrp="1"/>
          </p:cNvSpPr>
          <p:nvPr>
            <p:ph type="subTitle" idx="1" hasCustomPrompt="1"/>
          </p:nvPr>
        </p:nvSpPr>
        <p:spPr>
          <a:xfrm>
            <a:off x="694871" y="5603181"/>
            <a:ext cx="9144000" cy="341632"/>
          </a:xfrm>
        </p:spPr>
        <p:txBody>
          <a:bodyPr vert="horz" lIns="91440" tIns="45720" rIns="91440" bIns="45720" rtlCol="0">
            <a:spAutoFit/>
          </a:bodyPr>
          <a:lstStyle>
            <a:lvl1pPr marL="0" indent="0">
              <a:buNone/>
              <a:defRPr lang="en-GB" sz="1800" dirty="0">
                <a:solidFill>
                  <a:schemeClr val="accent2">
                    <a:lumMod val="50000"/>
                  </a:schemeClr>
                </a:solidFill>
                <a:latin typeface="+mn-lt"/>
              </a:defRPr>
            </a:lvl1pPr>
          </a:lstStyle>
          <a:p>
            <a:pPr marL="228600" lvl="0" indent="-228600"/>
            <a:r>
              <a:rPr lang="en-US" noProof="0"/>
              <a:t>Subtitle</a:t>
            </a:r>
          </a:p>
        </p:txBody>
      </p:sp>
      <p:sp>
        <p:nvSpPr>
          <p:cNvPr id="2" name="Title 1">
            <a:extLst>
              <a:ext uri="{FF2B5EF4-FFF2-40B4-BE49-F238E27FC236}">
                <a16:creationId xmlns:a16="http://schemas.microsoft.com/office/drawing/2014/main" xmlns="" id="{0E11612A-63A3-4175-9F77-FA03CCD38D4B}"/>
              </a:ext>
            </a:extLst>
          </p:cNvPr>
          <p:cNvSpPr>
            <a:spLocks noGrp="1"/>
          </p:cNvSpPr>
          <p:nvPr>
            <p:ph type="ctrTitle" hasCustomPrompt="1"/>
          </p:nvPr>
        </p:nvSpPr>
        <p:spPr>
          <a:xfrm>
            <a:off x="694871" y="4901450"/>
            <a:ext cx="10607040" cy="701731"/>
          </a:xfrm>
        </p:spPr>
        <p:txBody>
          <a:bodyPr vert="horz" lIns="91440" tIns="45720" rIns="91440" bIns="45720" rtlCol="0" anchor="b">
            <a:spAutoFit/>
          </a:bodyPr>
          <a:lstStyle>
            <a:lvl1pPr>
              <a:defRPr lang="en-GB" sz="4400" b="1" dirty="0">
                <a:solidFill>
                  <a:schemeClr val="tx1">
                    <a:lumMod val="75000"/>
                    <a:lumOff val="25000"/>
                  </a:schemeClr>
                </a:solidFill>
                <a:latin typeface="+mj-lt"/>
              </a:defRPr>
            </a:lvl1pPr>
          </a:lstStyle>
          <a:p>
            <a:pPr marL="0" lvl="0"/>
            <a:r>
              <a:rPr lang="en-US" noProof="0"/>
              <a:t>Title</a:t>
            </a:r>
          </a:p>
        </p:txBody>
      </p:sp>
      <p:sp>
        <p:nvSpPr>
          <p:cNvPr id="11" name="Rectangle 10">
            <a:extLst>
              <a:ext uri="{FF2B5EF4-FFF2-40B4-BE49-F238E27FC236}">
                <a16:creationId xmlns:a16="http://schemas.microsoft.com/office/drawing/2014/main" xmlns="" id="{45C25376-E6F9-4E5A-A81D-E7FA342FB230}"/>
              </a:ext>
            </a:extLst>
          </p:cNvPr>
          <p:cNvSpPr/>
          <p:nvPr userDrawn="1"/>
        </p:nvSpPr>
        <p:spPr>
          <a:xfrm>
            <a:off x="435429" y="4726452"/>
            <a:ext cx="72571" cy="1371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1704841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hoto +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EDEB162-E699-464C-B2EE-136D517A9B8B}"/>
              </a:ext>
            </a:extLst>
          </p:cNvPr>
          <p:cNvSpPr>
            <a:spLocks noGrp="1"/>
          </p:cNvSpPr>
          <p:nvPr>
            <p:ph type="title"/>
          </p:nvPr>
        </p:nvSpPr>
        <p:spPr>
          <a:xfrm>
            <a:off x="446314" y="500215"/>
            <a:ext cx="11174186" cy="590931"/>
          </a:xfrm>
        </p:spPr>
        <p:txBody>
          <a:bodyPr vert="horz" wrap="square" lIns="91440" tIns="45720" rIns="91440" bIns="45720" rtlCol="0" anchor="ctr">
            <a:spAutoFit/>
          </a:bodyPr>
          <a:lstStyle>
            <a:lvl1pPr>
              <a:defRPr lang="en-GB" sz="3600" spc="-60" dirty="0"/>
            </a:lvl1pPr>
          </a:lstStyle>
          <a:p>
            <a:pPr lvl="0"/>
            <a:r>
              <a:rPr lang="en-US" noProof="0" smtClean="0"/>
              <a:t>Click to edit Master title style</a:t>
            </a:r>
            <a:endParaRPr lang="en-US" noProof="0"/>
          </a:p>
        </p:txBody>
      </p:sp>
      <p:sp>
        <p:nvSpPr>
          <p:cNvPr id="5" name="Picture Placeholder 4">
            <a:extLst>
              <a:ext uri="{FF2B5EF4-FFF2-40B4-BE49-F238E27FC236}">
                <a16:creationId xmlns:a16="http://schemas.microsoft.com/office/drawing/2014/main" xmlns="" id="{92C6531E-FB8E-4000-B873-B745C681E2F5}"/>
              </a:ext>
            </a:extLst>
          </p:cNvPr>
          <p:cNvSpPr>
            <a:spLocks noGrp="1"/>
          </p:cNvSpPr>
          <p:nvPr>
            <p:ph type="pic" sz="quarter" idx="13" hasCustomPrompt="1"/>
          </p:nvPr>
        </p:nvSpPr>
        <p:spPr>
          <a:xfrm>
            <a:off x="0" y="1248876"/>
            <a:ext cx="12192000" cy="2119313"/>
          </a:xfrm>
          <a:solidFill>
            <a:schemeClr val="bg1">
              <a:lumMod val="95000"/>
            </a:schemeClr>
          </a:solidFill>
        </p:spPr>
        <p:txBody>
          <a:bodyPr vert="horz" wrap="square" lIns="91440" tIns="45720" rIns="91440" bIns="45720" rtlCol="0" anchor="ctr" anchorCtr="1">
            <a:noAutofit/>
          </a:bodyPr>
          <a:lstStyle>
            <a:lvl1pPr marL="0" indent="0">
              <a:buNone/>
              <a:defRPr lang="en-GB" sz="1800"/>
            </a:lvl1pPr>
          </a:lstStyle>
          <a:p>
            <a:pPr marL="228600" lvl="0" indent="-228600" algn="ctr"/>
            <a:r>
              <a:rPr lang="en-US" noProof="0" dirty="0"/>
              <a:t>Insert Image</a:t>
            </a:r>
          </a:p>
        </p:txBody>
      </p:sp>
      <p:sp>
        <p:nvSpPr>
          <p:cNvPr id="9" name="Text Placeholder 8">
            <a:extLst>
              <a:ext uri="{FF2B5EF4-FFF2-40B4-BE49-F238E27FC236}">
                <a16:creationId xmlns:a16="http://schemas.microsoft.com/office/drawing/2014/main" xmlns="" id="{FF7966C8-8738-4743-AE43-80F0C197B6C7}"/>
              </a:ext>
            </a:extLst>
          </p:cNvPr>
          <p:cNvSpPr>
            <a:spLocks noGrp="1"/>
          </p:cNvSpPr>
          <p:nvPr>
            <p:ph type="body" sz="quarter" idx="14" hasCustomPrompt="1"/>
          </p:nvPr>
        </p:nvSpPr>
        <p:spPr>
          <a:xfrm>
            <a:off x="735240" y="3802065"/>
            <a:ext cx="9784080" cy="334508"/>
          </a:xfrm>
        </p:spPr>
        <p:txBody>
          <a:bodyPr>
            <a:noAutofit/>
          </a:bodyPr>
          <a:lstStyle>
            <a:lvl1pPr marL="0" indent="0" algn="l">
              <a:buNone/>
              <a:defRPr sz="1600" b="1">
                <a:solidFill>
                  <a:schemeClr val="accent3"/>
                </a:solidFill>
                <a:latin typeface="+mn-lt"/>
              </a:defRPr>
            </a:lvl1pPr>
          </a:lstStyle>
          <a:p>
            <a:pPr lvl="0"/>
            <a:r>
              <a:rPr lang="en-US" noProof="0"/>
              <a:t>Edit Master text styles</a:t>
            </a:r>
          </a:p>
        </p:txBody>
      </p:sp>
      <p:sp>
        <p:nvSpPr>
          <p:cNvPr id="12" name="Text Placeholder 8">
            <a:extLst>
              <a:ext uri="{FF2B5EF4-FFF2-40B4-BE49-F238E27FC236}">
                <a16:creationId xmlns:a16="http://schemas.microsoft.com/office/drawing/2014/main" xmlns="" id="{B1885C44-356C-410C-B697-9BA0E2858222}"/>
              </a:ext>
            </a:extLst>
          </p:cNvPr>
          <p:cNvSpPr>
            <a:spLocks noGrp="1"/>
          </p:cNvSpPr>
          <p:nvPr>
            <p:ph type="body" sz="quarter" idx="17" hasCustomPrompt="1"/>
          </p:nvPr>
        </p:nvSpPr>
        <p:spPr>
          <a:xfrm>
            <a:off x="735240" y="4294303"/>
            <a:ext cx="9784080" cy="1737360"/>
          </a:xfrm>
        </p:spPr>
        <p:txBody>
          <a:bodyPr>
            <a:noAutofit/>
          </a:bodyPr>
          <a:lstStyle>
            <a:lvl1pPr marL="0" indent="0" algn="l">
              <a:buNone/>
              <a:defRPr sz="1400" b="0">
                <a:solidFill>
                  <a:schemeClr val="tx1">
                    <a:lumMod val="75000"/>
                    <a:lumOff val="25000"/>
                  </a:schemeClr>
                </a:solidFill>
                <a:latin typeface="+mn-lt"/>
              </a:defRPr>
            </a:lvl1pPr>
          </a:lstStyle>
          <a:p>
            <a:pPr lvl="0"/>
            <a:r>
              <a:rPr lang="en-US" noProof="0"/>
              <a:t>Edit Master text styles</a:t>
            </a:r>
          </a:p>
        </p:txBody>
      </p:sp>
      <p:sp>
        <p:nvSpPr>
          <p:cNvPr id="15" name="Rectangle 14">
            <a:extLst>
              <a:ext uri="{FF2B5EF4-FFF2-40B4-BE49-F238E27FC236}">
                <a16:creationId xmlns:a16="http://schemas.microsoft.com/office/drawing/2014/main" xmlns="" id="{05951AB2-D568-4A7E-9408-FADC8BED4119}"/>
              </a:ext>
            </a:extLst>
          </p:cNvPr>
          <p:cNvSpPr/>
          <p:nvPr userDrawn="1"/>
        </p:nvSpPr>
        <p:spPr>
          <a:xfrm>
            <a:off x="446314" y="-1"/>
            <a:ext cx="1188720" cy="1280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solidFill>
                <a:schemeClr val="tx1"/>
              </a:solidFill>
            </a:endParaRPr>
          </a:p>
        </p:txBody>
      </p:sp>
    </p:spTree>
    <p:extLst>
      <p:ext uri="{BB962C8B-B14F-4D97-AF65-F5344CB8AC3E}">
        <p14:creationId xmlns:p14="http://schemas.microsoft.com/office/powerpoint/2010/main" val="14241479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hoto + Three Sectio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xmlns="" id="{0FA6C5C5-5069-4AE6-8A3D-3F2C6B9506E4}"/>
              </a:ext>
            </a:extLst>
          </p:cNvPr>
          <p:cNvSpPr/>
          <p:nvPr userDrawn="1"/>
        </p:nvSpPr>
        <p:spPr>
          <a:xfrm>
            <a:off x="446314" y="-1"/>
            <a:ext cx="1188720" cy="1280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solidFill>
                <a:schemeClr val="tx1"/>
              </a:solidFill>
            </a:endParaRPr>
          </a:p>
        </p:txBody>
      </p:sp>
      <p:sp>
        <p:nvSpPr>
          <p:cNvPr id="5" name="Picture Placeholder 4">
            <a:extLst>
              <a:ext uri="{FF2B5EF4-FFF2-40B4-BE49-F238E27FC236}">
                <a16:creationId xmlns:a16="http://schemas.microsoft.com/office/drawing/2014/main" xmlns="" id="{92C6531E-FB8E-4000-B873-B745C681E2F5}"/>
              </a:ext>
            </a:extLst>
          </p:cNvPr>
          <p:cNvSpPr>
            <a:spLocks noGrp="1"/>
          </p:cNvSpPr>
          <p:nvPr>
            <p:ph type="pic" sz="quarter" idx="13" hasCustomPrompt="1"/>
          </p:nvPr>
        </p:nvSpPr>
        <p:spPr>
          <a:xfrm>
            <a:off x="0" y="1248876"/>
            <a:ext cx="12192000" cy="2119313"/>
          </a:xfrm>
          <a:solidFill>
            <a:schemeClr val="bg1">
              <a:lumMod val="95000"/>
            </a:schemeClr>
          </a:solidFill>
        </p:spPr>
        <p:txBody>
          <a:bodyPr vert="horz" wrap="square" lIns="91440" tIns="45720" rIns="91440" bIns="45720" rtlCol="0" anchor="ctr" anchorCtr="1">
            <a:noAutofit/>
          </a:bodyPr>
          <a:lstStyle>
            <a:lvl1pPr marL="0" indent="0">
              <a:buNone/>
              <a:defRPr lang="en-GB" sz="1800"/>
            </a:lvl1pPr>
          </a:lstStyle>
          <a:p>
            <a:pPr marL="228600" lvl="0" indent="-228600" algn="ctr"/>
            <a:r>
              <a:rPr lang="en-US" noProof="0" dirty="0"/>
              <a:t>Insert Image</a:t>
            </a:r>
          </a:p>
        </p:txBody>
      </p:sp>
      <p:sp>
        <p:nvSpPr>
          <p:cNvPr id="9" name="Text Placeholder 8">
            <a:extLst>
              <a:ext uri="{FF2B5EF4-FFF2-40B4-BE49-F238E27FC236}">
                <a16:creationId xmlns:a16="http://schemas.microsoft.com/office/drawing/2014/main" xmlns="" id="{FF7966C8-8738-4743-AE43-80F0C197B6C7}"/>
              </a:ext>
            </a:extLst>
          </p:cNvPr>
          <p:cNvSpPr>
            <a:spLocks noGrp="1"/>
          </p:cNvSpPr>
          <p:nvPr>
            <p:ph type="body" sz="quarter" idx="14" hasCustomPrompt="1"/>
          </p:nvPr>
        </p:nvSpPr>
        <p:spPr>
          <a:xfrm>
            <a:off x="735240" y="3802065"/>
            <a:ext cx="2820761" cy="334508"/>
          </a:xfrm>
        </p:spPr>
        <p:txBody>
          <a:bodyPr>
            <a:noAutofit/>
          </a:bodyPr>
          <a:lstStyle>
            <a:lvl1pPr marL="0" indent="0" algn="ctr">
              <a:buNone/>
              <a:defRPr sz="1600" b="1">
                <a:solidFill>
                  <a:schemeClr val="accent6"/>
                </a:solidFill>
                <a:latin typeface="+mn-lt"/>
              </a:defRPr>
            </a:lvl1pPr>
          </a:lstStyle>
          <a:p>
            <a:pPr lvl="0"/>
            <a:r>
              <a:rPr lang="en-US" noProof="0"/>
              <a:t>Edit Master text styles</a:t>
            </a:r>
          </a:p>
        </p:txBody>
      </p:sp>
      <p:sp>
        <p:nvSpPr>
          <p:cNvPr id="10" name="Text Placeholder 8">
            <a:extLst>
              <a:ext uri="{FF2B5EF4-FFF2-40B4-BE49-F238E27FC236}">
                <a16:creationId xmlns:a16="http://schemas.microsoft.com/office/drawing/2014/main" xmlns="" id="{3F93C618-7612-42AB-B890-45E85BD492F4}"/>
              </a:ext>
            </a:extLst>
          </p:cNvPr>
          <p:cNvSpPr>
            <a:spLocks noGrp="1"/>
          </p:cNvSpPr>
          <p:nvPr>
            <p:ph type="body" sz="quarter" idx="15" hasCustomPrompt="1"/>
          </p:nvPr>
        </p:nvSpPr>
        <p:spPr>
          <a:xfrm>
            <a:off x="4623026" y="3802065"/>
            <a:ext cx="2820761" cy="334508"/>
          </a:xfrm>
        </p:spPr>
        <p:txBody>
          <a:bodyPr>
            <a:noAutofit/>
          </a:bodyPr>
          <a:lstStyle>
            <a:lvl1pPr marL="0" indent="0" algn="ctr">
              <a:buNone/>
              <a:defRPr sz="1600" b="1">
                <a:solidFill>
                  <a:schemeClr val="accent3"/>
                </a:solidFill>
                <a:latin typeface="+mn-lt"/>
              </a:defRPr>
            </a:lvl1pPr>
          </a:lstStyle>
          <a:p>
            <a:pPr lvl="0"/>
            <a:r>
              <a:rPr lang="en-US" noProof="0"/>
              <a:t>Edit Master text styles</a:t>
            </a:r>
          </a:p>
        </p:txBody>
      </p:sp>
      <p:sp>
        <p:nvSpPr>
          <p:cNvPr id="11" name="Text Placeholder 8">
            <a:extLst>
              <a:ext uri="{FF2B5EF4-FFF2-40B4-BE49-F238E27FC236}">
                <a16:creationId xmlns:a16="http://schemas.microsoft.com/office/drawing/2014/main" xmlns="" id="{08664829-F6FB-4E31-BF5C-C895ADF2BA7F}"/>
              </a:ext>
            </a:extLst>
          </p:cNvPr>
          <p:cNvSpPr>
            <a:spLocks noGrp="1"/>
          </p:cNvSpPr>
          <p:nvPr>
            <p:ph type="body" sz="quarter" idx="16" hasCustomPrompt="1"/>
          </p:nvPr>
        </p:nvSpPr>
        <p:spPr>
          <a:xfrm>
            <a:off x="8635999" y="3802065"/>
            <a:ext cx="2820761" cy="334508"/>
          </a:xfrm>
        </p:spPr>
        <p:txBody>
          <a:bodyPr>
            <a:noAutofit/>
          </a:bodyPr>
          <a:lstStyle>
            <a:lvl1pPr marL="0" indent="0" algn="ctr">
              <a:buNone/>
              <a:defRPr sz="1600" b="1">
                <a:solidFill>
                  <a:schemeClr val="accent5">
                    <a:lumMod val="75000"/>
                  </a:schemeClr>
                </a:solidFill>
                <a:latin typeface="+mn-lt"/>
              </a:defRPr>
            </a:lvl1pPr>
          </a:lstStyle>
          <a:p>
            <a:pPr lvl="0"/>
            <a:r>
              <a:rPr lang="en-US" noProof="0"/>
              <a:t>Edit Master text styles</a:t>
            </a:r>
          </a:p>
        </p:txBody>
      </p:sp>
      <p:sp>
        <p:nvSpPr>
          <p:cNvPr id="12" name="Text Placeholder 8">
            <a:extLst>
              <a:ext uri="{FF2B5EF4-FFF2-40B4-BE49-F238E27FC236}">
                <a16:creationId xmlns:a16="http://schemas.microsoft.com/office/drawing/2014/main" xmlns="" id="{B1885C44-356C-410C-B697-9BA0E2858222}"/>
              </a:ext>
            </a:extLst>
          </p:cNvPr>
          <p:cNvSpPr>
            <a:spLocks noGrp="1"/>
          </p:cNvSpPr>
          <p:nvPr>
            <p:ph type="body" sz="quarter" idx="17" hasCustomPrompt="1"/>
          </p:nvPr>
        </p:nvSpPr>
        <p:spPr>
          <a:xfrm>
            <a:off x="735240" y="4294303"/>
            <a:ext cx="2820761" cy="1496898"/>
          </a:xfrm>
        </p:spPr>
        <p:txBody>
          <a:bodyPr>
            <a:noAutofit/>
          </a:bodyPr>
          <a:lstStyle>
            <a:lvl1pPr marL="0" indent="0" algn="l">
              <a:spcAft>
                <a:spcPts val="600"/>
              </a:spcAft>
              <a:buNone/>
              <a:defRPr sz="1400" b="0">
                <a:solidFill>
                  <a:schemeClr val="tx1">
                    <a:lumMod val="75000"/>
                    <a:lumOff val="25000"/>
                  </a:schemeClr>
                </a:solidFill>
                <a:latin typeface="+mn-lt"/>
              </a:defRPr>
            </a:lvl1pPr>
          </a:lstStyle>
          <a:p>
            <a:pPr lvl="0"/>
            <a:r>
              <a:rPr lang="en-US" noProof="0"/>
              <a:t>Edit Master text styles</a:t>
            </a:r>
          </a:p>
        </p:txBody>
      </p:sp>
      <p:sp>
        <p:nvSpPr>
          <p:cNvPr id="13" name="Text Placeholder 8">
            <a:extLst>
              <a:ext uri="{FF2B5EF4-FFF2-40B4-BE49-F238E27FC236}">
                <a16:creationId xmlns:a16="http://schemas.microsoft.com/office/drawing/2014/main" xmlns="" id="{464BC696-49A6-4328-BB42-5566BAC00F80}"/>
              </a:ext>
            </a:extLst>
          </p:cNvPr>
          <p:cNvSpPr>
            <a:spLocks noGrp="1"/>
          </p:cNvSpPr>
          <p:nvPr>
            <p:ph type="body" sz="quarter" idx="18" hasCustomPrompt="1"/>
          </p:nvPr>
        </p:nvSpPr>
        <p:spPr>
          <a:xfrm>
            <a:off x="4623026" y="4294303"/>
            <a:ext cx="2820761" cy="1496898"/>
          </a:xfrm>
        </p:spPr>
        <p:txBody>
          <a:bodyPr>
            <a:noAutofit/>
          </a:bodyPr>
          <a:lstStyle>
            <a:lvl1pPr marL="0" indent="0" algn="l">
              <a:spcAft>
                <a:spcPts val="600"/>
              </a:spcAft>
              <a:buNone/>
              <a:defRPr sz="1400" b="0">
                <a:solidFill>
                  <a:schemeClr val="tx1">
                    <a:lumMod val="75000"/>
                    <a:lumOff val="25000"/>
                  </a:schemeClr>
                </a:solidFill>
                <a:latin typeface="+mn-lt"/>
              </a:defRPr>
            </a:lvl1pPr>
          </a:lstStyle>
          <a:p>
            <a:pPr lvl="0"/>
            <a:r>
              <a:rPr lang="en-US" noProof="0"/>
              <a:t>Edit Master text styles</a:t>
            </a:r>
          </a:p>
        </p:txBody>
      </p:sp>
      <p:sp>
        <p:nvSpPr>
          <p:cNvPr id="14" name="Text Placeholder 8">
            <a:extLst>
              <a:ext uri="{FF2B5EF4-FFF2-40B4-BE49-F238E27FC236}">
                <a16:creationId xmlns:a16="http://schemas.microsoft.com/office/drawing/2014/main" xmlns="" id="{7E9E558E-F7EF-4347-AD3C-FDB2A9BCF618}"/>
              </a:ext>
            </a:extLst>
          </p:cNvPr>
          <p:cNvSpPr>
            <a:spLocks noGrp="1"/>
          </p:cNvSpPr>
          <p:nvPr>
            <p:ph type="body" sz="quarter" idx="19" hasCustomPrompt="1"/>
          </p:nvPr>
        </p:nvSpPr>
        <p:spPr>
          <a:xfrm>
            <a:off x="8635999" y="4294303"/>
            <a:ext cx="2820761" cy="1496898"/>
          </a:xfrm>
        </p:spPr>
        <p:txBody>
          <a:bodyPr>
            <a:noAutofit/>
          </a:bodyPr>
          <a:lstStyle>
            <a:lvl1pPr marL="0" indent="0" algn="l">
              <a:spcAft>
                <a:spcPts val="600"/>
              </a:spcAft>
              <a:buNone/>
              <a:defRPr sz="1400" b="0">
                <a:solidFill>
                  <a:schemeClr val="tx1">
                    <a:lumMod val="75000"/>
                    <a:lumOff val="25000"/>
                  </a:schemeClr>
                </a:solidFill>
                <a:latin typeface="+mn-lt"/>
              </a:defRPr>
            </a:lvl1pPr>
          </a:lstStyle>
          <a:p>
            <a:pPr lvl="0"/>
            <a:r>
              <a:rPr lang="en-US" noProof="0"/>
              <a:t>Edit Master text styles</a:t>
            </a:r>
          </a:p>
        </p:txBody>
      </p:sp>
      <p:sp>
        <p:nvSpPr>
          <p:cNvPr id="3" name="Title 2">
            <a:extLst>
              <a:ext uri="{FF2B5EF4-FFF2-40B4-BE49-F238E27FC236}">
                <a16:creationId xmlns:a16="http://schemas.microsoft.com/office/drawing/2014/main" xmlns="" id="{B9AD2AC4-32E8-BC46-848C-BEA37118CB63}"/>
              </a:ext>
            </a:extLst>
          </p:cNvPr>
          <p:cNvSpPr>
            <a:spLocks noGrp="1"/>
          </p:cNvSpPr>
          <p:nvPr>
            <p:ph type="title"/>
          </p:nvPr>
        </p:nvSpPr>
        <p:spPr/>
        <p:txBody>
          <a:bodyPr/>
          <a:lstStyle/>
          <a:p>
            <a:r>
              <a:rPr lang="en-US" noProof="0" smtClean="0"/>
              <a:t>Click to edit Master title style</a:t>
            </a:r>
            <a:endParaRPr lang="en-US" noProof="0"/>
          </a:p>
        </p:txBody>
      </p:sp>
    </p:spTree>
    <p:extLst>
      <p:ext uri="{BB962C8B-B14F-4D97-AF65-F5344CB8AC3E}">
        <p14:creationId xmlns:p14="http://schemas.microsoft.com/office/powerpoint/2010/main" val="255448194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Half Page Photo + Text">
    <p:spTree>
      <p:nvGrpSpPr>
        <p:cNvPr id="1" name=""/>
        <p:cNvGrpSpPr/>
        <p:nvPr/>
      </p:nvGrpSpPr>
      <p:grpSpPr>
        <a:xfrm>
          <a:off x="0" y="0"/>
          <a:ext cx="0" cy="0"/>
          <a:chOff x="0" y="0"/>
          <a:chExt cx="0" cy="0"/>
        </a:xfrm>
      </p:grpSpPr>
      <p:sp>
        <p:nvSpPr>
          <p:cNvPr id="11" name="Picture Placeholder 4">
            <a:extLst>
              <a:ext uri="{FF2B5EF4-FFF2-40B4-BE49-F238E27FC236}">
                <a16:creationId xmlns:a16="http://schemas.microsoft.com/office/drawing/2014/main" xmlns="" id="{679784BB-7CDD-484B-8F47-9CF1D79993F5}"/>
              </a:ext>
            </a:extLst>
          </p:cNvPr>
          <p:cNvSpPr>
            <a:spLocks noGrp="1"/>
          </p:cNvSpPr>
          <p:nvPr>
            <p:ph type="pic" sz="quarter" idx="13" hasCustomPrompt="1"/>
          </p:nvPr>
        </p:nvSpPr>
        <p:spPr>
          <a:xfrm>
            <a:off x="6299200" y="0"/>
            <a:ext cx="5892800" cy="6858000"/>
          </a:xfrm>
          <a:solidFill>
            <a:schemeClr val="bg1">
              <a:lumMod val="95000"/>
            </a:schemeClr>
          </a:solidFill>
        </p:spPr>
        <p:txBody>
          <a:bodyPr vert="horz" wrap="square" lIns="91440" tIns="45720" rIns="91440" bIns="45720" rtlCol="0" anchor="ctr" anchorCtr="1">
            <a:noAutofit/>
          </a:bodyPr>
          <a:lstStyle>
            <a:lvl1pPr marL="0" indent="0">
              <a:buNone/>
              <a:defRPr lang="en-GB" sz="1800"/>
            </a:lvl1pPr>
          </a:lstStyle>
          <a:p>
            <a:pPr marL="228600" lvl="0" indent="-228600" algn="ctr"/>
            <a:r>
              <a:rPr lang="en-US" noProof="0" dirty="0"/>
              <a:t>Insert Image</a:t>
            </a:r>
          </a:p>
        </p:txBody>
      </p:sp>
      <p:sp>
        <p:nvSpPr>
          <p:cNvPr id="2" name="Title 1">
            <a:extLst>
              <a:ext uri="{FF2B5EF4-FFF2-40B4-BE49-F238E27FC236}">
                <a16:creationId xmlns:a16="http://schemas.microsoft.com/office/drawing/2014/main" xmlns="" id="{8EDEB162-E699-464C-B2EE-136D517A9B8B}"/>
              </a:ext>
            </a:extLst>
          </p:cNvPr>
          <p:cNvSpPr>
            <a:spLocks noGrp="1"/>
          </p:cNvSpPr>
          <p:nvPr>
            <p:ph type="title"/>
          </p:nvPr>
        </p:nvSpPr>
        <p:spPr>
          <a:xfrm>
            <a:off x="446314" y="493776"/>
            <a:ext cx="5170715" cy="1089529"/>
          </a:xfrm>
        </p:spPr>
        <p:txBody>
          <a:bodyPr vert="horz" wrap="square" lIns="91440" tIns="45720" rIns="91440" bIns="45720" rtlCol="0" anchor="ctr">
            <a:spAutoFit/>
          </a:bodyPr>
          <a:lstStyle>
            <a:lvl1pPr>
              <a:defRPr lang="en-GB" sz="3600" spc="-60" dirty="0"/>
            </a:lvl1pPr>
          </a:lstStyle>
          <a:p>
            <a:pPr lvl="0"/>
            <a:r>
              <a:rPr lang="en-US" noProof="0" smtClean="0"/>
              <a:t>Click to edit Master title style</a:t>
            </a:r>
            <a:endParaRPr lang="en-US" noProof="0"/>
          </a:p>
        </p:txBody>
      </p:sp>
      <p:sp>
        <p:nvSpPr>
          <p:cNvPr id="9" name="Text Placeholder 8">
            <a:extLst>
              <a:ext uri="{FF2B5EF4-FFF2-40B4-BE49-F238E27FC236}">
                <a16:creationId xmlns:a16="http://schemas.microsoft.com/office/drawing/2014/main" xmlns="" id="{FF7966C8-8738-4743-AE43-80F0C197B6C7}"/>
              </a:ext>
            </a:extLst>
          </p:cNvPr>
          <p:cNvSpPr>
            <a:spLocks noGrp="1"/>
          </p:cNvSpPr>
          <p:nvPr>
            <p:ph type="body" sz="quarter" idx="14" hasCustomPrompt="1"/>
          </p:nvPr>
        </p:nvSpPr>
        <p:spPr>
          <a:xfrm>
            <a:off x="571499" y="2061165"/>
            <a:ext cx="5045529" cy="334508"/>
          </a:xfrm>
        </p:spPr>
        <p:txBody>
          <a:bodyPr>
            <a:noAutofit/>
          </a:bodyPr>
          <a:lstStyle>
            <a:lvl1pPr marL="0" indent="0" algn="l">
              <a:buNone/>
              <a:defRPr sz="1600" b="1">
                <a:solidFill>
                  <a:schemeClr val="accent3"/>
                </a:solidFill>
                <a:latin typeface="+mn-lt"/>
              </a:defRPr>
            </a:lvl1pPr>
          </a:lstStyle>
          <a:p>
            <a:pPr lvl="0"/>
            <a:r>
              <a:rPr lang="en-US" noProof="0"/>
              <a:t>Edit Master text styles</a:t>
            </a:r>
          </a:p>
        </p:txBody>
      </p:sp>
      <p:sp>
        <p:nvSpPr>
          <p:cNvPr id="12" name="Text Placeholder 8">
            <a:extLst>
              <a:ext uri="{FF2B5EF4-FFF2-40B4-BE49-F238E27FC236}">
                <a16:creationId xmlns:a16="http://schemas.microsoft.com/office/drawing/2014/main" xmlns="" id="{B1885C44-356C-410C-B697-9BA0E2858222}"/>
              </a:ext>
            </a:extLst>
          </p:cNvPr>
          <p:cNvSpPr>
            <a:spLocks noGrp="1"/>
          </p:cNvSpPr>
          <p:nvPr>
            <p:ph type="body" sz="quarter" idx="17" hasCustomPrompt="1"/>
          </p:nvPr>
        </p:nvSpPr>
        <p:spPr>
          <a:xfrm>
            <a:off x="571499" y="2708227"/>
            <a:ext cx="5045529" cy="3561943"/>
          </a:xfrm>
        </p:spPr>
        <p:txBody>
          <a:bodyPr>
            <a:noAutofit/>
          </a:bodyPr>
          <a:lstStyle>
            <a:lvl1pPr marL="0" indent="0" algn="l">
              <a:buNone/>
              <a:defRPr sz="1400" b="0">
                <a:solidFill>
                  <a:schemeClr val="tx1">
                    <a:lumMod val="75000"/>
                    <a:lumOff val="25000"/>
                  </a:schemeClr>
                </a:solidFill>
                <a:latin typeface="+mn-lt"/>
              </a:defRPr>
            </a:lvl1pPr>
          </a:lstStyle>
          <a:p>
            <a:pPr lvl="0"/>
            <a:r>
              <a:rPr lang="en-US" noProof="0"/>
              <a:t>Edit Master text styles</a:t>
            </a:r>
          </a:p>
        </p:txBody>
      </p:sp>
      <p:sp>
        <p:nvSpPr>
          <p:cNvPr id="7" name="Rectangle 6">
            <a:extLst>
              <a:ext uri="{FF2B5EF4-FFF2-40B4-BE49-F238E27FC236}">
                <a16:creationId xmlns:a16="http://schemas.microsoft.com/office/drawing/2014/main" xmlns="" id="{0FA6C5C5-5069-4AE6-8A3D-3F2C6B9506E4}"/>
              </a:ext>
            </a:extLst>
          </p:cNvPr>
          <p:cNvSpPr/>
          <p:nvPr userDrawn="1"/>
        </p:nvSpPr>
        <p:spPr>
          <a:xfrm>
            <a:off x="446314" y="-1"/>
            <a:ext cx="1188720" cy="1280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solidFill>
                <a:schemeClr val="tx1"/>
              </a:solidFill>
            </a:endParaRPr>
          </a:p>
        </p:txBody>
      </p:sp>
      <p:sp>
        <p:nvSpPr>
          <p:cNvPr id="8" name="Rectangle 7">
            <a:extLst>
              <a:ext uri="{FF2B5EF4-FFF2-40B4-BE49-F238E27FC236}">
                <a16:creationId xmlns:a16="http://schemas.microsoft.com/office/drawing/2014/main" xmlns="" id="{1E6A75B6-7B4E-496F-A846-0FFBB6E1D164}"/>
              </a:ext>
            </a:extLst>
          </p:cNvPr>
          <p:cNvSpPr/>
          <p:nvPr userDrawn="1"/>
        </p:nvSpPr>
        <p:spPr>
          <a:xfrm>
            <a:off x="11360016" y="6369050"/>
            <a:ext cx="335909" cy="488950"/>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solidFill>
                <a:schemeClr val="tx1"/>
              </a:solidFill>
            </a:endParaRPr>
          </a:p>
        </p:txBody>
      </p:sp>
      <p:sp>
        <p:nvSpPr>
          <p:cNvPr id="10" name="Slide Number Placeholder 5">
            <a:extLst>
              <a:ext uri="{FF2B5EF4-FFF2-40B4-BE49-F238E27FC236}">
                <a16:creationId xmlns:a16="http://schemas.microsoft.com/office/drawing/2014/main" xmlns="" id="{7648ACB4-9C22-4636-800F-578055A5BC10}"/>
              </a:ext>
            </a:extLst>
          </p:cNvPr>
          <p:cNvSpPr txBox="1">
            <a:spLocks/>
          </p:cNvSpPr>
          <p:nvPr userDrawn="1"/>
        </p:nvSpPr>
        <p:spPr>
          <a:xfrm>
            <a:off x="11360016" y="6369050"/>
            <a:ext cx="335909" cy="365125"/>
          </a:xfrm>
          <a:prstGeom prst="rect">
            <a:avLst/>
          </a:prstGeom>
          <a:solidFill>
            <a:schemeClr val="accent2"/>
          </a:solidFill>
        </p:spPr>
        <p:txBody>
          <a:bodyPr vert="horz" lIns="0" tIns="45720" rIns="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1000" b="0" kern="1200">
                <a:solidFill>
                  <a:srgbClr val="01C6FD"/>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78048C4E-7BD1-46A5-B2F2-6AD408DAAD47}" type="slidenum">
              <a:rPr lang="en-US" b="1" noProof="0" smtClean="0">
                <a:solidFill>
                  <a:schemeClr val="bg1"/>
                </a:solidFill>
              </a:rPr>
              <a:pPr/>
              <a:t>‹#›</a:t>
            </a:fld>
            <a:endParaRPr lang="en-US" b="1" noProof="0" dirty="0">
              <a:solidFill>
                <a:schemeClr val="bg1"/>
              </a:solidFill>
            </a:endParaRPr>
          </a:p>
        </p:txBody>
      </p:sp>
    </p:spTree>
    <p:extLst>
      <p:ext uri="{BB962C8B-B14F-4D97-AF65-F5344CB8AC3E}">
        <p14:creationId xmlns:p14="http://schemas.microsoft.com/office/powerpoint/2010/main" val="204387245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Flowchart: Document 3">
            <a:extLst>
              <a:ext uri="{FF2B5EF4-FFF2-40B4-BE49-F238E27FC236}">
                <a16:creationId xmlns:a16="http://schemas.microsoft.com/office/drawing/2014/main" xmlns="" id="{D5C833BC-89A8-4D28-9D63-F45F14D694BF}"/>
              </a:ext>
            </a:extLst>
          </p:cNvPr>
          <p:cNvSpPr/>
          <p:nvPr userDrawn="1"/>
        </p:nvSpPr>
        <p:spPr>
          <a:xfrm flipH="1">
            <a:off x="123987" y="124955"/>
            <a:ext cx="11953415" cy="4408002"/>
          </a:xfrm>
          <a:custGeom>
            <a:avLst/>
            <a:gdLst>
              <a:gd name="connsiteX0" fmla="*/ 0 w 21600"/>
              <a:gd name="connsiteY0" fmla="*/ 0 h 21600"/>
              <a:gd name="connsiteX1" fmla="*/ 21600 w 21600"/>
              <a:gd name="connsiteY1" fmla="*/ 0 h 21600"/>
              <a:gd name="connsiteX2" fmla="*/ 21600 w 21600"/>
              <a:gd name="connsiteY2" fmla="*/ 17322 h 21600"/>
              <a:gd name="connsiteX3" fmla="*/ 0 w 21600"/>
              <a:gd name="connsiteY3" fmla="*/ 20172 h 21600"/>
              <a:gd name="connsiteX4" fmla="*/ 0 w 21600"/>
              <a:gd name="connsiteY4" fmla="*/ 0 h 21600"/>
              <a:gd name="connsiteX0" fmla="*/ 17 w 21617"/>
              <a:gd name="connsiteY0" fmla="*/ 0 h 23765"/>
              <a:gd name="connsiteX1" fmla="*/ 21617 w 21617"/>
              <a:gd name="connsiteY1" fmla="*/ 0 h 23765"/>
              <a:gd name="connsiteX2" fmla="*/ 21617 w 21617"/>
              <a:gd name="connsiteY2" fmla="*/ 17322 h 23765"/>
              <a:gd name="connsiteX3" fmla="*/ 0 w 21617"/>
              <a:gd name="connsiteY3" fmla="*/ 22875 h 23765"/>
              <a:gd name="connsiteX4" fmla="*/ 17 w 21617"/>
              <a:gd name="connsiteY4" fmla="*/ 0 h 23765"/>
              <a:gd name="connsiteX0" fmla="*/ 17 w 21617"/>
              <a:gd name="connsiteY0" fmla="*/ 0 h 24368"/>
              <a:gd name="connsiteX1" fmla="*/ 21617 w 21617"/>
              <a:gd name="connsiteY1" fmla="*/ 0 h 24368"/>
              <a:gd name="connsiteX2" fmla="*/ 21617 w 21617"/>
              <a:gd name="connsiteY2" fmla="*/ 17322 h 24368"/>
              <a:gd name="connsiteX3" fmla="*/ 0 w 21617"/>
              <a:gd name="connsiteY3" fmla="*/ 22875 h 24368"/>
              <a:gd name="connsiteX4" fmla="*/ 17 w 21617"/>
              <a:gd name="connsiteY4" fmla="*/ 0 h 24368"/>
              <a:gd name="connsiteX0" fmla="*/ 17 w 21617"/>
              <a:gd name="connsiteY0" fmla="*/ 0 h 24514"/>
              <a:gd name="connsiteX1" fmla="*/ 21617 w 21617"/>
              <a:gd name="connsiteY1" fmla="*/ 0 h 24514"/>
              <a:gd name="connsiteX2" fmla="*/ 21617 w 21617"/>
              <a:gd name="connsiteY2" fmla="*/ 17322 h 24514"/>
              <a:gd name="connsiteX3" fmla="*/ 0 w 21617"/>
              <a:gd name="connsiteY3" fmla="*/ 22875 h 24514"/>
              <a:gd name="connsiteX4" fmla="*/ 17 w 21617"/>
              <a:gd name="connsiteY4" fmla="*/ 0 h 24514"/>
              <a:gd name="connsiteX0" fmla="*/ 17 w 21617"/>
              <a:gd name="connsiteY0" fmla="*/ 0 h 24569"/>
              <a:gd name="connsiteX1" fmla="*/ 21617 w 21617"/>
              <a:gd name="connsiteY1" fmla="*/ 0 h 24569"/>
              <a:gd name="connsiteX2" fmla="*/ 21617 w 21617"/>
              <a:gd name="connsiteY2" fmla="*/ 17322 h 24569"/>
              <a:gd name="connsiteX3" fmla="*/ 0 w 21617"/>
              <a:gd name="connsiteY3" fmla="*/ 22875 h 24569"/>
              <a:gd name="connsiteX4" fmla="*/ 17 w 21617"/>
              <a:gd name="connsiteY4" fmla="*/ 0 h 24569"/>
              <a:gd name="connsiteX0" fmla="*/ 17 w 21617"/>
              <a:gd name="connsiteY0" fmla="*/ 0 h 24698"/>
              <a:gd name="connsiteX1" fmla="*/ 21617 w 21617"/>
              <a:gd name="connsiteY1" fmla="*/ 0 h 24698"/>
              <a:gd name="connsiteX2" fmla="*/ 21617 w 21617"/>
              <a:gd name="connsiteY2" fmla="*/ 17322 h 24698"/>
              <a:gd name="connsiteX3" fmla="*/ 0 w 21617"/>
              <a:gd name="connsiteY3" fmla="*/ 22875 h 24698"/>
              <a:gd name="connsiteX4" fmla="*/ 17 w 21617"/>
              <a:gd name="connsiteY4" fmla="*/ 0 h 24698"/>
              <a:gd name="connsiteX0" fmla="*/ 17 w 21617"/>
              <a:gd name="connsiteY0" fmla="*/ 0 h 24785"/>
              <a:gd name="connsiteX1" fmla="*/ 21617 w 21617"/>
              <a:gd name="connsiteY1" fmla="*/ 0 h 24785"/>
              <a:gd name="connsiteX2" fmla="*/ 21617 w 21617"/>
              <a:gd name="connsiteY2" fmla="*/ 17322 h 24785"/>
              <a:gd name="connsiteX3" fmla="*/ 0 w 21617"/>
              <a:gd name="connsiteY3" fmla="*/ 22875 h 24785"/>
              <a:gd name="connsiteX4" fmla="*/ 17 w 21617"/>
              <a:gd name="connsiteY4" fmla="*/ 0 h 247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17" h="24785">
                <a:moveTo>
                  <a:pt x="17" y="0"/>
                </a:moveTo>
                <a:lnTo>
                  <a:pt x="21617" y="0"/>
                </a:lnTo>
                <a:lnTo>
                  <a:pt x="21617" y="17322"/>
                </a:lnTo>
                <a:cubicBezTo>
                  <a:pt x="10919" y="19230"/>
                  <a:pt x="10221" y="28798"/>
                  <a:pt x="0" y="22875"/>
                </a:cubicBezTo>
                <a:cubicBezTo>
                  <a:pt x="6" y="15250"/>
                  <a:pt x="11" y="7625"/>
                  <a:pt x="17"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tx1"/>
              </a:solidFill>
            </a:endParaRPr>
          </a:p>
        </p:txBody>
      </p:sp>
      <p:sp>
        <p:nvSpPr>
          <p:cNvPr id="3" name="Subtitle 2">
            <a:extLst>
              <a:ext uri="{FF2B5EF4-FFF2-40B4-BE49-F238E27FC236}">
                <a16:creationId xmlns:a16="http://schemas.microsoft.com/office/drawing/2014/main" xmlns="" id="{FA174F0C-3444-43F9-9DFF-354C44272A65}"/>
              </a:ext>
            </a:extLst>
          </p:cNvPr>
          <p:cNvSpPr>
            <a:spLocks noGrp="1"/>
          </p:cNvSpPr>
          <p:nvPr>
            <p:ph type="subTitle" idx="1" hasCustomPrompt="1"/>
          </p:nvPr>
        </p:nvSpPr>
        <p:spPr>
          <a:xfrm>
            <a:off x="694871" y="5603181"/>
            <a:ext cx="9144000" cy="341632"/>
          </a:xfrm>
        </p:spPr>
        <p:txBody>
          <a:bodyPr vert="horz" lIns="91440" tIns="45720" rIns="91440" bIns="45720" rtlCol="0">
            <a:spAutoFit/>
          </a:bodyPr>
          <a:lstStyle>
            <a:lvl1pPr marL="0" indent="0">
              <a:buNone/>
              <a:defRPr lang="en-GB" sz="1800" dirty="0">
                <a:solidFill>
                  <a:schemeClr val="accent2">
                    <a:lumMod val="50000"/>
                  </a:schemeClr>
                </a:solidFill>
                <a:latin typeface="+mn-lt"/>
              </a:defRPr>
            </a:lvl1pPr>
          </a:lstStyle>
          <a:p>
            <a:pPr marL="228600" lvl="0" indent="-228600"/>
            <a:r>
              <a:rPr lang="en-US" noProof="0"/>
              <a:t>Subtitle</a:t>
            </a:r>
          </a:p>
        </p:txBody>
      </p:sp>
      <p:sp>
        <p:nvSpPr>
          <p:cNvPr id="2" name="Title 1">
            <a:extLst>
              <a:ext uri="{FF2B5EF4-FFF2-40B4-BE49-F238E27FC236}">
                <a16:creationId xmlns:a16="http://schemas.microsoft.com/office/drawing/2014/main" xmlns="" id="{0E11612A-63A3-4175-9F77-FA03CCD38D4B}"/>
              </a:ext>
            </a:extLst>
          </p:cNvPr>
          <p:cNvSpPr>
            <a:spLocks noGrp="1"/>
          </p:cNvSpPr>
          <p:nvPr>
            <p:ph type="ctrTitle" hasCustomPrompt="1"/>
          </p:nvPr>
        </p:nvSpPr>
        <p:spPr>
          <a:xfrm>
            <a:off x="694871" y="4901450"/>
            <a:ext cx="10607040" cy="701731"/>
          </a:xfrm>
        </p:spPr>
        <p:txBody>
          <a:bodyPr vert="horz" lIns="91440" tIns="45720" rIns="91440" bIns="45720" rtlCol="0" anchor="b">
            <a:spAutoFit/>
          </a:bodyPr>
          <a:lstStyle>
            <a:lvl1pPr>
              <a:defRPr lang="en-GB" sz="4400" b="1" dirty="0">
                <a:solidFill>
                  <a:schemeClr val="tx1">
                    <a:lumMod val="75000"/>
                    <a:lumOff val="25000"/>
                  </a:schemeClr>
                </a:solidFill>
                <a:latin typeface="+mj-lt"/>
              </a:defRPr>
            </a:lvl1pPr>
          </a:lstStyle>
          <a:p>
            <a:pPr marL="0" lvl="0"/>
            <a:r>
              <a:rPr lang="en-US" noProof="0"/>
              <a:t>Title</a:t>
            </a:r>
          </a:p>
        </p:txBody>
      </p:sp>
      <p:sp>
        <p:nvSpPr>
          <p:cNvPr id="11" name="Rectangle 10">
            <a:extLst>
              <a:ext uri="{FF2B5EF4-FFF2-40B4-BE49-F238E27FC236}">
                <a16:creationId xmlns:a16="http://schemas.microsoft.com/office/drawing/2014/main" xmlns="" id="{45C25376-E6F9-4E5A-A81D-E7FA342FB230}"/>
              </a:ext>
            </a:extLst>
          </p:cNvPr>
          <p:cNvSpPr/>
          <p:nvPr userDrawn="1"/>
        </p:nvSpPr>
        <p:spPr>
          <a:xfrm>
            <a:off x="435429" y="4726452"/>
            <a:ext cx="72571" cy="1371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58224042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14" name="Flowchart: Document 3">
            <a:extLst>
              <a:ext uri="{FF2B5EF4-FFF2-40B4-BE49-F238E27FC236}">
                <a16:creationId xmlns:a16="http://schemas.microsoft.com/office/drawing/2014/main" xmlns="" id="{7F75D8AF-79DE-4E2B-A15F-8EC66948BC31}"/>
              </a:ext>
            </a:extLst>
          </p:cNvPr>
          <p:cNvSpPr/>
          <p:nvPr userDrawn="1"/>
        </p:nvSpPr>
        <p:spPr>
          <a:xfrm flipH="1" flipV="1">
            <a:off x="114590" y="4581492"/>
            <a:ext cx="11962815" cy="2152681"/>
          </a:xfrm>
          <a:custGeom>
            <a:avLst/>
            <a:gdLst>
              <a:gd name="connsiteX0" fmla="*/ 0 w 21600"/>
              <a:gd name="connsiteY0" fmla="*/ 0 h 21600"/>
              <a:gd name="connsiteX1" fmla="*/ 21600 w 21600"/>
              <a:gd name="connsiteY1" fmla="*/ 0 h 21600"/>
              <a:gd name="connsiteX2" fmla="*/ 21600 w 21600"/>
              <a:gd name="connsiteY2" fmla="*/ 17322 h 21600"/>
              <a:gd name="connsiteX3" fmla="*/ 0 w 21600"/>
              <a:gd name="connsiteY3" fmla="*/ 20172 h 21600"/>
              <a:gd name="connsiteX4" fmla="*/ 0 w 21600"/>
              <a:gd name="connsiteY4" fmla="*/ 0 h 21600"/>
              <a:gd name="connsiteX0" fmla="*/ 17 w 21617"/>
              <a:gd name="connsiteY0" fmla="*/ 0 h 23765"/>
              <a:gd name="connsiteX1" fmla="*/ 21617 w 21617"/>
              <a:gd name="connsiteY1" fmla="*/ 0 h 23765"/>
              <a:gd name="connsiteX2" fmla="*/ 21617 w 21617"/>
              <a:gd name="connsiteY2" fmla="*/ 17322 h 23765"/>
              <a:gd name="connsiteX3" fmla="*/ 0 w 21617"/>
              <a:gd name="connsiteY3" fmla="*/ 22875 h 23765"/>
              <a:gd name="connsiteX4" fmla="*/ 17 w 21617"/>
              <a:gd name="connsiteY4" fmla="*/ 0 h 23765"/>
              <a:gd name="connsiteX0" fmla="*/ 17 w 21617"/>
              <a:gd name="connsiteY0" fmla="*/ 0 h 24368"/>
              <a:gd name="connsiteX1" fmla="*/ 21617 w 21617"/>
              <a:gd name="connsiteY1" fmla="*/ 0 h 24368"/>
              <a:gd name="connsiteX2" fmla="*/ 21617 w 21617"/>
              <a:gd name="connsiteY2" fmla="*/ 17322 h 24368"/>
              <a:gd name="connsiteX3" fmla="*/ 0 w 21617"/>
              <a:gd name="connsiteY3" fmla="*/ 22875 h 24368"/>
              <a:gd name="connsiteX4" fmla="*/ 17 w 21617"/>
              <a:gd name="connsiteY4" fmla="*/ 0 h 24368"/>
              <a:gd name="connsiteX0" fmla="*/ 17 w 21617"/>
              <a:gd name="connsiteY0" fmla="*/ 0 h 24514"/>
              <a:gd name="connsiteX1" fmla="*/ 21617 w 21617"/>
              <a:gd name="connsiteY1" fmla="*/ 0 h 24514"/>
              <a:gd name="connsiteX2" fmla="*/ 21617 w 21617"/>
              <a:gd name="connsiteY2" fmla="*/ 17322 h 24514"/>
              <a:gd name="connsiteX3" fmla="*/ 0 w 21617"/>
              <a:gd name="connsiteY3" fmla="*/ 22875 h 24514"/>
              <a:gd name="connsiteX4" fmla="*/ 17 w 21617"/>
              <a:gd name="connsiteY4" fmla="*/ 0 h 24514"/>
              <a:gd name="connsiteX0" fmla="*/ 17 w 21617"/>
              <a:gd name="connsiteY0" fmla="*/ 0 h 24569"/>
              <a:gd name="connsiteX1" fmla="*/ 21617 w 21617"/>
              <a:gd name="connsiteY1" fmla="*/ 0 h 24569"/>
              <a:gd name="connsiteX2" fmla="*/ 21617 w 21617"/>
              <a:gd name="connsiteY2" fmla="*/ 17322 h 24569"/>
              <a:gd name="connsiteX3" fmla="*/ 0 w 21617"/>
              <a:gd name="connsiteY3" fmla="*/ 22875 h 24569"/>
              <a:gd name="connsiteX4" fmla="*/ 17 w 21617"/>
              <a:gd name="connsiteY4" fmla="*/ 0 h 24569"/>
              <a:gd name="connsiteX0" fmla="*/ 17 w 21617"/>
              <a:gd name="connsiteY0" fmla="*/ 0 h 24698"/>
              <a:gd name="connsiteX1" fmla="*/ 21617 w 21617"/>
              <a:gd name="connsiteY1" fmla="*/ 0 h 24698"/>
              <a:gd name="connsiteX2" fmla="*/ 21617 w 21617"/>
              <a:gd name="connsiteY2" fmla="*/ 17322 h 24698"/>
              <a:gd name="connsiteX3" fmla="*/ 0 w 21617"/>
              <a:gd name="connsiteY3" fmla="*/ 22875 h 24698"/>
              <a:gd name="connsiteX4" fmla="*/ 17 w 21617"/>
              <a:gd name="connsiteY4" fmla="*/ 0 h 24698"/>
              <a:gd name="connsiteX0" fmla="*/ 17 w 21617"/>
              <a:gd name="connsiteY0" fmla="*/ 0 h 24785"/>
              <a:gd name="connsiteX1" fmla="*/ 21617 w 21617"/>
              <a:gd name="connsiteY1" fmla="*/ 0 h 24785"/>
              <a:gd name="connsiteX2" fmla="*/ 21617 w 21617"/>
              <a:gd name="connsiteY2" fmla="*/ 17322 h 24785"/>
              <a:gd name="connsiteX3" fmla="*/ 0 w 21617"/>
              <a:gd name="connsiteY3" fmla="*/ 22875 h 24785"/>
              <a:gd name="connsiteX4" fmla="*/ 17 w 21617"/>
              <a:gd name="connsiteY4" fmla="*/ 0 h 24785"/>
              <a:gd name="connsiteX0" fmla="*/ 34 w 21634"/>
              <a:gd name="connsiteY0" fmla="*/ 0 h 36778"/>
              <a:gd name="connsiteX1" fmla="*/ 21634 w 21634"/>
              <a:gd name="connsiteY1" fmla="*/ 0 h 36778"/>
              <a:gd name="connsiteX2" fmla="*/ 21634 w 21634"/>
              <a:gd name="connsiteY2" fmla="*/ 17322 h 36778"/>
              <a:gd name="connsiteX3" fmla="*/ 0 w 21634"/>
              <a:gd name="connsiteY3" fmla="*/ 35787 h 36778"/>
              <a:gd name="connsiteX4" fmla="*/ 34 w 21634"/>
              <a:gd name="connsiteY4" fmla="*/ 0 h 36778"/>
              <a:gd name="connsiteX0" fmla="*/ 34 w 21634"/>
              <a:gd name="connsiteY0" fmla="*/ 0 h 41874"/>
              <a:gd name="connsiteX1" fmla="*/ 21634 w 21634"/>
              <a:gd name="connsiteY1" fmla="*/ 0 h 41874"/>
              <a:gd name="connsiteX2" fmla="*/ 21634 w 21634"/>
              <a:gd name="connsiteY2" fmla="*/ 17322 h 41874"/>
              <a:gd name="connsiteX3" fmla="*/ 0 w 21634"/>
              <a:gd name="connsiteY3" fmla="*/ 35787 h 41874"/>
              <a:gd name="connsiteX4" fmla="*/ 34 w 21634"/>
              <a:gd name="connsiteY4" fmla="*/ 0 h 41874"/>
              <a:gd name="connsiteX0" fmla="*/ 34 w 21634"/>
              <a:gd name="connsiteY0" fmla="*/ 0 h 42123"/>
              <a:gd name="connsiteX1" fmla="*/ 21634 w 21634"/>
              <a:gd name="connsiteY1" fmla="*/ 0 h 42123"/>
              <a:gd name="connsiteX2" fmla="*/ 21634 w 21634"/>
              <a:gd name="connsiteY2" fmla="*/ 17322 h 42123"/>
              <a:gd name="connsiteX3" fmla="*/ 0 w 21634"/>
              <a:gd name="connsiteY3" fmla="*/ 35787 h 42123"/>
              <a:gd name="connsiteX4" fmla="*/ 34 w 21634"/>
              <a:gd name="connsiteY4" fmla="*/ 0 h 421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34" h="42123">
                <a:moveTo>
                  <a:pt x="34" y="0"/>
                </a:moveTo>
                <a:lnTo>
                  <a:pt x="21634" y="0"/>
                </a:lnTo>
                <a:lnTo>
                  <a:pt x="21634" y="17322"/>
                </a:lnTo>
                <a:cubicBezTo>
                  <a:pt x="10970" y="21444"/>
                  <a:pt x="9198" y="56098"/>
                  <a:pt x="0" y="35787"/>
                </a:cubicBezTo>
                <a:cubicBezTo>
                  <a:pt x="6" y="28162"/>
                  <a:pt x="28" y="7625"/>
                  <a:pt x="34"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tx1"/>
              </a:solidFill>
            </a:endParaRPr>
          </a:p>
        </p:txBody>
      </p:sp>
      <p:sp>
        <p:nvSpPr>
          <p:cNvPr id="2" name="Title 1">
            <a:extLst>
              <a:ext uri="{FF2B5EF4-FFF2-40B4-BE49-F238E27FC236}">
                <a16:creationId xmlns:a16="http://schemas.microsoft.com/office/drawing/2014/main" xmlns="" id="{8C9A3716-1F35-4634-B53D-27722735B2D5}"/>
              </a:ext>
            </a:extLst>
          </p:cNvPr>
          <p:cNvSpPr>
            <a:spLocks noGrp="1"/>
          </p:cNvSpPr>
          <p:nvPr>
            <p:ph type="title" hasCustomPrompt="1"/>
          </p:nvPr>
        </p:nvSpPr>
        <p:spPr>
          <a:xfrm>
            <a:off x="696686" y="1611383"/>
            <a:ext cx="9666514" cy="746846"/>
          </a:xfrm>
        </p:spPr>
        <p:txBody>
          <a:bodyPr anchor="t">
            <a:noAutofit/>
          </a:bodyPr>
          <a:lstStyle>
            <a:lvl1pPr>
              <a:defRPr sz="4800" spc="-150">
                <a:solidFill>
                  <a:schemeClr val="tx1">
                    <a:lumMod val="75000"/>
                    <a:lumOff val="25000"/>
                  </a:schemeClr>
                </a:solidFill>
              </a:defRPr>
            </a:lvl1pPr>
          </a:lstStyle>
          <a:p>
            <a:r>
              <a:rPr lang="en-US" noProof="0"/>
              <a:t>Section Header 1</a:t>
            </a:r>
          </a:p>
        </p:txBody>
      </p:sp>
      <p:sp>
        <p:nvSpPr>
          <p:cNvPr id="3" name="Text Placeholder 2">
            <a:extLst>
              <a:ext uri="{FF2B5EF4-FFF2-40B4-BE49-F238E27FC236}">
                <a16:creationId xmlns:a16="http://schemas.microsoft.com/office/drawing/2014/main" xmlns="" id="{F96A4796-E4C0-42FE-9F82-5D46B8789E25}"/>
              </a:ext>
            </a:extLst>
          </p:cNvPr>
          <p:cNvSpPr>
            <a:spLocks noGrp="1"/>
          </p:cNvSpPr>
          <p:nvPr>
            <p:ph type="body" idx="1" hasCustomPrompt="1"/>
          </p:nvPr>
        </p:nvSpPr>
        <p:spPr>
          <a:xfrm>
            <a:off x="696686" y="2464424"/>
            <a:ext cx="9666514" cy="221599"/>
          </a:xfrm>
        </p:spPr>
        <p:txBody>
          <a:bodyPr tIns="0" bIns="0">
            <a:spAutoFit/>
          </a:bodyPr>
          <a:lstStyle>
            <a:lvl1pPr marL="0" indent="0">
              <a:buNone/>
              <a:defRPr sz="1600">
                <a:solidFill>
                  <a:schemeClr val="accent3"/>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Subtitle</a:t>
            </a:r>
          </a:p>
        </p:txBody>
      </p:sp>
      <p:sp>
        <p:nvSpPr>
          <p:cNvPr id="13" name="Rectangle 12">
            <a:extLst>
              <a:ext uri="{FF2B5EF4-FFF2-40B4-BE49-F238E27FC236}">
                <a16:creationId xmlns:a16="http://schemas.microsoft.com/office/drawing/2014/main" xmlns="" id="{560C8850-C2CD-4E0B-AA6F-6B884EB94B4B}"/>
              </a:ext>
            </a:extLst>
          </p:cNvPr>
          <p:cNvSpPr/>
          <p:nvPr userDrawn="1"/>
        </p:nvSpPr>
        <p:spPr>
          <a:xfrm>
            <a:off x="435429" y="1532049"/>
            <a:ext cx="72571" cy="1371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Rectangle 7">
            <a:extLst>
              <a:ext uri="{FF2B5EF4-FFF2-40B4-BE49-F238E27FC236}">
                <a16:creationId xmlns:a16="http://schemas.microsoft.com/office/drawing/2014/main" xmlns="" id="{80D3D7B7-CDD7-4664-B2D8-6F60FEAEAC45}"/>
              </a:ext>
            </a:extLst>
          </p:cNvPr>
          <p:cNvSpPr/>
          <p:nvPr userDrawn="1"/>
        </p:nvSpPr>
        <p:spPr>
          <a:xfrm>
            <a:off x="11360016" y="6369050"/>
            <a:ext cx="335909" cy="488950"/>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solidFill>
                <a:schemeClr val="tx1"/>
              </a:solidFill>
            </a:endParaRPr>
          </a:p>
        </p:txBody>
      </p:sp>
      <p:sp>
        <p:nvSpPr>
          <p:cNvPr id="9" name="Slide Number Placeholder 5">
            <a:extLst>
              <a:ext uri="{FF2B5EF4-FFF2-40B4-BE49-F238E27FC236}">
                <a16:creationId xmlns:a16="http://schemas.microsoft.com/office/drawing/2014/main" xmlns="" id="{9E81145E-5F17-4CB6-9E17-ECF3BB38DE75}"/>
              </a:ext>
            </a:extLst>
          </p:cNvPr>
          <p:cNvSpPr txBox="1">
            <a:spLocks/>
          </p:cNvSpPr>
          <p:nvPr userDrawn="1"/>
        </p:nvSpPr>
        <p:spPr>
          <a:xfrm>
            <a:off x="11360016" y="6369050"/>
            <a:ext cx="335909" cy="365125"/>
          </a:xfrm>
          <a:prstGeom prst="rect">
            <a:avLst/>
          </a:prstGeom>
          <a:solidFill>
            <a:schemeClr val="bg1">
              <a:lumMod val="85000"/>
            </a:schemeClr>
          </a:solidFill>
        </p:spPr>
        <p:txBody>
          <a:bodyPr vert="horz" lIns="0" tIns="45720" rIns="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1000" b="0" kern="1200">
                <a:solidFill>
                  <a:srgbClr val="01C6FD"/>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78048C4E-7BD1-46A5-B2F2-6AD408DAAD47}" type="slidenum">
              <a:rPr lang="en-US" b="1" noProof="0" smtClean="0">
                <a:solidFill>
                  <a:schemeClr val="tx1"/>
                </a:solidFill>
              </a:rPr>
              <a:pPr/>
              <a:t>‹#›</a:t>
            </a:fld>
            <a:endParaRPr lang="en-US" b="1" noProof="0" dirty="0">
              <a:solidFill>
                <a:schemeClr val="tx1"/>
              </a:solidFill>
            </a:endParaRPr>
          </a:p>
        </p:txBody>
      </p:sp>
    </p:spTree>
    <p:extLst>
      <p:ext uri="{BB962C8B-B14F-4D97-AF65-F5344CB8AC3E}">
        <p14:creationId xmlns:p14="http://schemas.microsoft.com/office/powerpoint/2010/main" val="236721932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ntent">
    <p:bg>
      <p:bgPr>
        <a:solidFill>
          <a:schemeClr val="bg1">
            <a:lumMod val="95000"/>
          </a:schemeClr>
        </a:solidFill>
        <a:effectLst/>
      </p:bgPr>
    </p:bg>
    <p:spTree>
      <p:nvGrpSpPr>
        <p:cNvPr id="1" name=""/>
        <p:cNvGrpSpPr/>
        <p:nvPr/>
      </p:nvGrpSpPr>
      <p:grpSpPr>
        <a:xfrm>
          <a:off x="0" y="0"/>
          <a:ext cx="0" cy="0"/>
          <a:chOff x="0" y="0"/>
          <a:chExt cx="0" cy="0"/>
        </a:xfrm>
      </p:grpSpPr>
      <p:sp>
        <p:nvSpPr>
          <p:cNvPr id="8" name="Frame 7">
            <a:extLst>
              <a:ext uri="{FF2B5EF4-FFF2-40B4-BE49-F238E27FC236}">
                <a16:creationId xmlns:a16="http://schemas.microsoft.com/office/drawing/2014/main" xmlns="" id="{53B0C39E-3796-4132-81FF-5A58EAF300A5}"/>
              </a:ext>
            </a:extLst>
          </p:cNvPr>
          <p:cNvSpPr/>
          <p:nvPr userDrawn="1"/>
        </p:nvSpPr>
        <p:spPr>
          <a:xfrm>
            <a:off x="-2" y="0"/>
            <a:ext cx="12192001" cy="6858000"/>
          </a:xfrm>
          <a:prstGeom prst="frame">
            <a:avLst>
              <a:gd name="adj1" fmla="val 1736"/>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solidFill>
                <a:schemeClr val="tx1"/>
              </a:solidFill>
            </a:endParaRPr>
          </a:p>
        </p:txBody>
      </p:sp>
      <p:sp>
        <p:nvSpPr>
          <p:cNvPr id="7" name="Rectangle 6">
            <a:extLst>
              <a:ext uri="{FF2B5EF4-FFF2-40B4-BE49-F238E27FC236}">
                <a16:creationId xmlns:a16="http://schemas.microsoft.com/office/drawing/2014/main" xmlns="" id="{0FA6C5C5-5069-4AE6-8A3D-3F2C6B9506E4}"/>
              </a:ext>
            </a:extLst>
          </p:cNvPr>
          <p:cNvSpPr/>
          <p:nvPr userDrawn="1"/>
        </p:nvSpPr>
        <p:spPr>
          <a:xfrm>
            <a:off x="446314" y="-1"/>
            <a:ext cx="1188720" cy="1280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solidFill>
                <a:schemeClr val="tx1"/>
              </a:solidFill>
            </a:endParaRPr>
          </a:p>
        </p:txBody>
      </p:sp>
      <p:sp>
        <p:nvSpPr>
          <p:cNvPr id="9" name="Rectangle 8">
            <a:extLst>
              <a:ext uri="{FF2B5EF4-FFF2-40B4-BE49-F238E27FC236}">
                <a16:creationId xmlns:a16="http://schemas.microsoft.com/office/drawing/2014/main" xmlns="" id="{C8943364-C409-4EE8-8020-9809E6B2B1AA}"/>
              </a:ext>
            </a:extLst>
          </p:cNvPr>
          <p:cNvSpPr/>
          <p:nvPr userDrawn="1"/>
        </p:nvSpPr>
        <p:spPr>
          <a:xfrm>
            <a:off x="11360016" y="6369050"/>
            <a:ext cx="335909" cy="488950"/>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solidFill>
                <a:schemeClr val="tx1"/>
              </a:solidFill>
            </a:endParaRPr>
          </a:p>
        </p:txBody>
      </p:sp>
      <p:sp>
        <p:nvSpPr>
          <p:cNvPr id="12" name="Slide Number Placeholder 5">
            <a:extLst>
              <a:ext uri="{FF2B5EF4-FFF2-40B4-BE49-F238E27FC236}">
                <a16:creationId xmlns:a16="http://schemas.microsoft.com/office/drawing/2014/main" xmlns="" id="{A67D090F-9522-445C-B984-52BE590455DC}"/>
              </a:ext>
            </a:extLst>
          </p:cNvPr>
          <p:cNvSpPr txBox="1">
            <a:spLocks/>
          </p:cNvSpPr>
          <p:nvPr userDrawn="1"/>
        </p:nvSpPr>
        <p:spPr>
          <a:xfrm>
            <a:off x="11360016" y="6369050"/>
            <a:ext cx="335909" cy="365125"/>
          </a:xfrm>
          <a:prstGeom prst="rect">
            <a:avLst/>
          </a:prstGeom>
          <a:solidFill>
            <a:schemeClr val="accent2"/>
          </a:solidFill>
        </p:spPr>
        <p:txBody>
          <a:bodyPr vert="horz" lIns="0" tIns="45720" rIns="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1000" b="0" kern="1200">
                <a:solidFill>
                  <a:srgbClr val="01C6FD"/>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78048C4E-7BD1-46A5-B2F2-6AD408DAAD47}" type="slidenum">
              <a:rPr lang="en-US" b="1" noProof="0" smtClean="0">
                <a:solidFill>
                  <a:schemeClr val="bg1"/>
                </a:solidFill>
              </a:rPr>
              <a:pPr/>
              <a:t>‹#›</a:t>
            </a:fld>
            <a:endParaRPr lang="en-US" b="1" noProof="0" dirty="0">
              <a:solidFill>
                <a:schemeClr val="bg1"/>
              </a:solidFill>
            </a:endParaRPr>
          </a:p>
        </p:txBody>
      </p:sp>
      <p:sp>
        <p:nvSpPr>
          <p:cNvPr id="4" name="Title 3">
            <a:extLst>
              <a:ext uri="{FF2B5EF4-FFF2-40B4-BE49-F238E27FC236}">
                <a16:creationId xmlns:a16="http://schemas.microsoft.com/office/drawing/2014/main" xmlns="" id="{00F7C607-177E-BC4B-9F1D-E0CD83EF0470}"/>
              </a:ext>
            </a:extLst>
          </p:cNvPr>
          <p:cNvSpPr>
            <a:spLocks noGrp="1"/>
          </p:cNvSpPr>
          <p:nvPr>
            <p:ph type="title"/>
          </p:nvPr>
        </p:nvSpPr>
        <p:spPr/>
        <p:txBody>
          <a:bodyPr/>
          <a:lstStyle/>
          <a:p>
            <a:r>
              <a:rPr lang="en-US" noProof="0" smtClean="0"/>
              <a:t>Click to edit Master title style</a:t>
            </a:r>
            <a:endParaRPr lang="en-US" noProof="0"/>
          </a:p>
        </p:txBody>
      </p:sp>
      <p:sp>
        <p:nvSpPr>
          <p:cNvPr id="11" name="Content Placeholder 2">
            <a:extLst>
              <a:ext uri="{FF2B5EF4-FFF2-40B4-BE49-F238E27FC236}">
                <a16:creationId xmlns:a16="http://schemas.microsoft.com/office/drawing/2014/main" xmlns="" id="{758E3AAF-44AA-41E0-AE18-8B461598AD07}"/>
              </a:ext>
            </a:extLst>
          </p:cNvPr>
          <p:cNvSpPr>
            <a:spLocks noGrp="1"/>
          </p:cNvSpPr>
          <p:nvPr>
            <p:ph sz="half" idx="1" hasCustomPrompt="1"/>
          </p:nvPr>
        </p:nvSpPr>
        <p:spPr>
          <a:xfrm>
            <a:off x="446314" y="1825625"/>
            <a:ext cx="5306787" cy="4351338"/>
          </a:xfrm>
        </p:spPr>
        <p:txBody>
          <a:bodyPr>
            <a:normAutofit/>
          </a:bodyPr>
          <a:lstStyle>
            <a:lvl1pPr>
              <a:defRPr sz="2000"/>
            </a:lvl1pPr>
            <a:lvl2pPr>
              <a:defRPr sz="1800"/>
            </a:lvl2pPr>
            <a:lvl3pPr>
              <a:defRPr sz="1600"/>
            </a:lvl3pPr>
            <a:lvl4pPr>
              <a:defRPr sz="1400"/>
            </a:lvl4pPr>
            <a:lvl5pPr>
              <a:defRPr sz="1400"/>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3" name="Content Placeholder 3">
            <a:extLst>
              <a:ext uri="{FF2B5EF4-FFF2-40B4-BE49-F238E27FC236}">
                <a16:creationId xmlns:a16="http://schemas.microsoft.com/office/drawing/2014/main" xmlns="" id="{FC1B8B60-5429-4EF9-93D0-2CCCF562B916}"/>
              </a:ext>
            </a:extLst>
          </p:cNvPr>
          <p:cNvSpPr>
            <a:spLocks noGrp="1"/>
          </p:cNvSpPr>
          <p:nvPr>
            <p:ph sz="half" idx="2" hasCustomPrompt="1"/>
          </p:nvPr>
        </p:nvSpPr>
        <p:spPr>
          <a:xfrm>
            <a:off x="6438900" y="1825625"/>
            <a:ext cx="5181600" cy="4351338"/>
          </a:xfrm>
        </p:spPr>
        <p:txBody>
          <a:bodyPr>
            <a:normAutofit/>
          </a:bodyPr>
          <a:lstStyle>
            <a:lvl1pPr>
              <a:defRPr sz="2000"/>
            </a:lvl1pPr>
            <a:lvl2pPr>
              <a:defRPr sz="1800"/>
            </a:lvl2pPr>
            <a:lvl3pPr>
              <a:defRPr sz="1600"/>
            </a:lvl3pPr>
            <a:lvl4pPr>
              <a:defRPr sz="1400"/>
            </a:lvl4pPr>
            <a:lvl5pPr>
              <a:defRPr sz="1400"/>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6947009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 with Caption">
    <p:bg>
      <p:bgPr>
        <a:solidFill>
          <a:schemeClr val="bg1">
            <a:lumMod val="95000"/>
          </a:schemeClr>
        </a:solidFill>
        <a:effectLst/>
      </p:bgPr>
    </p:bg>
    <p:spTree>
      <p:nvGrpSpPr>
        <p:cNvPr id="1" name=""/>
        <p:cNvGrpSpPr/>
        <p:nvPr/>
      </p:nvGrpSpPr>
      <p:grpSpPr>
        <a:xfrm>
          <a:off x="0" y="0"/>
          <a:ext cx="0" cy="0"/>
          <a:chOff x="0" y="0"/>
          <a:chExt cx="0" cy="0"/>
        </a:xfrm>
      </p:grpSpPr>
      <p:sp>
        <p:nvSpPr>
          <p:cNvPr id="8" name="Frame 7">
            <a:extLst>
              <a:ext uri="{FF2B5EF4-FFF2-40B4-BE49-F238E27FC236}">
                <a16:creationId xmlns:a16="http://schemas.microsoft.com/office/drawing/2014/main" xmlns="" id="{53B0C39E-3796-4132-81FF-5A58EAF300A5}"/>
              </a:ext>
            </a:extLst>
          </p:cNvPr>
          <p:cNvSpPr/>
          <p:nvPr userDrawn="1"/>
        </p:nvSpPr>
        <p:spPr>
          <a:xfrm>
            <a:off x="-2" y="0"/>
            <a:ext cx="12192001" cy="6858000"/>
          </a:xfrm>
          <a:prstGeom prst="frame">
            <a:avLst>
              <a:gd name="adj1" fmla="val 1736"/>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solidFill>
                <a:schemeClr val="tx1"/>
              </a:solidFill>
            </a:endParaRPr>
          </a:p>
        </p:txBody>
      </p:sp>
      <p:sp>
        <p:nvSpPr>
          <p:cNvPr id="7" name="Rectangle 6">
            <a:extLst>
              <a:ext uri="{FF2B5EF4-FFF2-40B4-BE49-F238E27FC236}">
                <a16:creationId xmlns:a16="http://schemas.microsoft.com/office/drawing/2014/main" xmlns="" id="{0FA6C5C5-5069-4AE6-8A3D-3F2C6B9506E4}"/>
              </a:ext>
            </a:extLst>
          </p:cNvPr>
          <p:cNvSpPr/>
          <p:nvPr userDrawn="1"/>
        </p:nvSpPr>
        <p:spPr>
          <a:xfrm>
            <a:off x="446314" y="-1"/>
            <a:ext cx="1188720" cy="1280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solidFill>
                <a:schemeClr val="tx1"/>
              </a:solidFill>
            </a:endParaRPr>
          </a:p>
        </p:txBody>
      </p:sp>
      <p:sp>
        <p:nvSpPr>
          <p:cNvPr id="9" name="Rectangle 8">
            <a:extLst>
              <a:ext uri="{FF2B5EF4-FFF2-40B4-BE49-F238E27FC236}">
                <a16:creationId xmlns:a16="http://schemas.microsoft.com/office/drawing/2014/main" xmlns="" id="{C8943364-C409-4EE8-8020-9809E6B2B1AA}"/>
              </a:ext>
            </a:extLst>
          </p:cNvPr>
          <p:cNvSpPr/>
          <p:nvPr userDrawn="1"/>
        </p:nvSpPr>
        <p:spPr>
          <a:xfrm>
            <a:off x="11360016" y="6369050"/>
            <a:ext cx="335909" cy="488950"/>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solidFill>
                <a:schemeClr val="tx1"/>
              </a:solidFill>
            </a:endParaRPr>
          </a:p>
        </p:txBody>
      </p:sp>
      <p:sp>
        <p:nvSpPr>
          <p:cNvPr id="12" name="Slide Number Placeholder 5">
            <a:extLst>
              <a:ext uri="{FF2B5EF4-FFF2-40B4-BE49-F238E27FC236}">
                <a16:creationId xmlns:a16="http://schemas.microsoft.com/office/drawing/2014/main" xmlns="" id="{A67D090F-9522-445C-B984-52BE590455DC}"/>
              </a:ext>
            </a:extLst>
          </p:cNvPr>
          <p:cNvSpPr txBox="1">
            <a:spLocks/>
          </p:cNvSpPr>
          <p:nvPr userDrawn="1"/>
        </p:nvSpPr>
        <p:spPr>
          <a:xfrm>
            <a:off x="11360016" y="6369050"/>
            <a:ext cx="335909" cy="365125"/>
          </a:xfrm>
          <a:prstGeom prst="rect">
            <a:avLst/>
          </a:prstGeom>
          <a:solidFill>
            <a:schemeClr val="accent2"/>
          </a:solidFill>
        </p:spPr>
        <p:txBody>
          <a:bodyPr vert="horz" lIns="0" tIns="45720" rIns="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1000" b="0" kern="1200">
                <a:solidFill>
                  <a:srgbClr val="01C6FD"/>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78048C4E-7BD1-46A5-B2F2-6AD408DAAD47}" type="slidenum">
              <a:rPr lang="en-US" b="1" noProof="0" smtClean="0">
                <a:solidFill>
                  <a:schemeClr val="bg1"/>
                </a:solidFill>
              </a:rPr>
              <a:pPr/>
              <a:t>‹#›</a:t>
            </a:fld>
            <a:endParaRPr lang="en-US" b="1" noProof="0" dirty="0">
              <a:solidFill>
                <a:schemeClr val="bg1"/>
              </a:solidFill>
            </a:endParaRPr>
          </a:p>
        </p:txBody>
      </p:sp>
      <p:sp>
        <p:nvSpPr>
          <p:cNvPr id="4" name="Title 3">
            <a:extLst>
              <a:ext uri="{FF2B5EF4-FFF2-40B4-BE49-F238E27FC236}">
                <a16:creationId xmlns:a16="http://schemas.microsoft.com/office/drawing/2014/main" xmlns="" id="{00F7C607-177E-BC4B-9F1D-E0CD83EF0470}"/>
              </a:ext>
            </a:extLst>
          </p:cNvPr>
          <p:cNvSpPr>
            <a:spLocks noGrp="1"/>
          </p:cNvSpPr>
          <p:nvPr>
            <p:ph type="title"/>
          </p:nvPr>
        </p:nvSpPr>
        <p:spPr>
          <a:xfrm>
            <a:off x="839788" y="734043"/>
            <a:ext cx="3932237" cy="1089529"/>
          </a:xfrm>
        </p:spPr>
        <p:txBody>
          <a:bodyPr/>
          <a:lstStyle/>
          <a:p>
            <a:r>
              <a:rPr lang="en-US" noProof="0" smtClean="0"/>
              <a:t>Click to edit Master title style</a:t>
            </a:r>
            <a:endParaRPr lang="en-US" noProof="0"/>
          </a:p>
        </p:txBody>
      </p:sp>
      <p:sp>
        <p:nvSpPr>
          <p:cNvPr id="15" name="Text Placeholder 3">
            <a:extLst>
              <a:ext uri="{FF2B5EF4-FFF2-40B4-BE49-F238E27FC236}">
                <a16:creationId xmlns:a16="http://schemas.microsoft.com/office/drawing/2014/main" xmlns="" id="{9B6692B7-0F8A-4381-96B4-5F358BFD1E90}"/>
              </a:ext>
            </a:extLst>
          </p:cNvPr>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Edit Master text styles</a:t>
            </a:r>
          </a:p>
        </p:txBody>
      </p:sp>
      <p:sp>
        <p:nvSpPr>
          <p:cNvPr id="16" name="Content Placeholder 2">
            <a:extLst>
              <a:ext uri="{FF2B5EF4-FFF2-40B4-BE49-F238E27FC236}">
                <a16:creationId xmlns:a16="http://schemas.microsoft.com/office/drawing/2014/main" xmlns="" id="{B43535EE-90E2-422C-B7AC-4D346E8D6E04}"/>
              </a:ext>
            </a:extLst>
          </p:cNvPr>
          <p:cNvSpPr>
            <a:spLocks noGrp="1"/>
          </p:cNvSpPr>
          <p:nvPr>
            <p:ph idx="1" hasCustomPrompt="1"/>
          </p:nvPr>
        </p:nvSpPr>
        <p:spPr>
          <a:xfrm>
            <a:off x="5183188" y="500215"/>
            <a:ext cx="6172200" cy="5368773"/>
          </a:xfrm>
        </p:spPr>
        <p:txBody>
          <a:bodyPr>
            <a:normAutofit/>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417642418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icture with Caption">
    <p:bg>
      <p:bgPr>
        <a:solidFill>
          <a:schemeClr val="bg1">
            <a:lumMod val="95000"/>
          </a:schemeClr>
        </a:solidFill>
        <a:effectLst/>
      </p:bgPr>
    </p:bg>
    <p:spTree>
      <p:nvGrpSpPr>
        <p:cNvPr id="1" name=""/>
        <p:cNvGrpSpPr/>
        <p:nvPr/>
      </p:nvGrpSpPr>
      <p:grpSpPr>
        <a:xfrm>
          <a:off x="0" y="0"/>
          <a:ext cx="0" cy="0"/>
          <a:chOff x="0" y="0"/>
          <a:chExt cx="0" cy="0"/>
        </a:xfrm>
      </p:grpSpPr>
      <p:sp>
        <p:nvSpPr>
          <p:cNvPr id="8" name="Frame 7">
            <a:extLst>
              <a:ext uri="{FF2B5EF4-FFF2-40B4-BE49-F238E27FC236}">
                <a16:creationId xmlns:a16="http://schemas.microsoft.com/office/drawing/2014/main" xmlns="" id="{53B0C39E-3796-4132-81FF-5A58EAF300A5}"/>
              </a:ext>
            </a:extLst>
          </p:cNvPr>
          <p:cNvSpPr/>
          <p:nvPr userDrawn="1"/>
        </p:nvSpPr>
        <p:spPr>
          <a:xfrm>
            <a:off x="-2" y="0"/>
            <a:ext cx="12192001" cy="6858000"/>
          </a:xfrm>
          <a:prstGeom prst="frame">
            <a:avLst>
              <a:gd name="adj1" fmla="val 1736"/>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solidFill>
                <a:schemeClr val="tx1"/>
              </a:solidFill>
            </a:endParaRPr>
          </a:p>
        </p:txBody>
      </p:sp>
      <p:sp>
        <p:nvSpPr>
          <p:cNvPr id="7" name="Rectangle 6">
            <a:extLst>
              <a:ext uri="{FF2B5EF4-FFF2-40B4-BE49-F238E27FC236}">
                <a16:creationId xmlns:a16="http://schemas.microsoft.com/office/drawing/2014/main" xmlns="" id="{0FA6C5C5-5069-4AE6-8A3D-3F2C6B9506E4}"/>
              </a:ext>
            </a:extLst>
          </p:cNvPr>
          <p:cNvSpPr/>
          <p:nvPr userDrawn="1"/>
        </p:nvSpPr>
        <p:spPr>
          <a:xfrm>
            <a:off x="446314" y="-1"/>
            <a:ext cx="1188720" cy="1280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solidFill>
                <a:schemeClr val="tx1"/>
              </a:solidFill>
            </a:endParaRPr>
          </a:p>
        </p:txBody>
      </p:sp>
      <p:sp>
        <p:nvSpPr>
          <p:cNvPr id="9" name="Rectangle 8">
            <a:extLst>
              <a:ext uri="{FF2B5EF4-FFF2-40B4-BE49-F238E27FC236}">
                <a16:creationId xmlns:a16="http://schemas.microsoft.com/office/drawing/2014/main" xmlns="" id="{C8943364-C409-4EE8-8020-9809E6B2B1AA}"/>
              </a:ext>
            </a:extLst>
          </p:cNvPr>
          <p:cNvSpPr/>
          <p:nvPr userDrawn="1"/>
        </p:nvSpPr>
        <p:spPr>
          <a:xfrm>
            <a:off x="11360016" y="6369050"/>
            <a:ext cx="335909" cy="488950"/>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solidFill>
                <a:schemeClr val="tx1"/>
              </a:solidFill>
            </a:endParaRPr>
          </a:p>
        </p:txBody>
      </p:sp>
      <p:sp>
        <p:nvSpPr>
          <p:cNvPr id="12" name="Slide Number Placeholder 5">
            <a:extLst>
              <a:ext uri="{FF2B5EF4-FFF2-40B4-BE49-F238E27FC236}">
                <a16:creationId xmlns:a16="http://schemas.microsoft.com/office/drawing/2014/main" xmlns="" id="{A67D090F-9522-445C-B984-52BE590455DC}"/>
              </a:ext>
            </a:extLst>
          </p:cNvPr>
          <p:cNvSpPr txBox="1">
            <a:spLocks/>
          </p:cNvSpPr>
          <p:nvPr userDrawn="1"/>
        </p:nvSpPr>
        <p:spPr>
          <a:xfrm>
            <a:off x="11360016" y="6369050"/>
            <a:ext cx="335909" cy="365125"/>
          </a:xfrm>
          <a:prstGeom prst="rect">
            <a:avLst/>
          </a:prstGeom>
          <a:solidFill>
            <a:schemeClr val="accent2"/>
          </a:solidFill>
        </p:spPr>
        <p:txBody>
          <a:bodyPr vert="horz" lIns="0" tIns="45720" rIns="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1000" b="0" kern="1200">
                <a:solidFill>
                  <a:srgbClr val="01C6FD"/>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78048C4E-7BD1-46A5-B2F2-6AD408DAAD47}" type="slidenum">
              <a:rPr lang="en-US" b="1" noProof="0" smtClean="0">
                <a:solidFill>
                  <a:schemeClr val="bg1"/>
                </a:solidFill>
              </a:rPr>
              <a:pPr/>
              <a:t>‹#›</a:t>
            </a:fld>
            <a:endParaRPr lang="en-US" b="1" noProof="0" dirty="0">
              <a:solidFill>
                <a:schemeClr val="bg1"/>
              </a:solidFill>
            </a:endParaRPr>
          </a:p>
        </p:txBody>
      </p:sp>
      <p:sp>
        <p:nvSpPr>
          <p:cNvPr id="4" name="Title 3">
            <a:extLst>
              <a:ext uri="{FF2B5EF4-FFF2-40B4-BE49-F238E27FC236}">
                <a16:creationId xmlns:a16="http://schemas.microsoft.com/office/drawing/2014/main" xmlns="" id="{00F7C607-177E-BC4B-9F1D-E0CD83EF0470}"/>
              </a:ext>
            </a:extLst>
          </p:cNvPr>
          <p:cNvSpPr>
            <a:spLocks noGrp="1"/>
          </p:cNvSpPr>
          <p:nvPr>
            <p:ph type="title"/>
          </p:nvPr>
        </p:nvSpPr>
        <p:spPr>
          <a:xfrm>
            <a:off x="839788" y="734043"/>
            <a:ext cx="3932237" cy="1089529"/>
          </a:xfrm>
        </p:spPr>
        <p:txBody>
          <a:bodyPr/>
          <a:lstStyle/>
          <a:p>
            <a:r>
              <a:rPr lang="en-US" noProof="0" smtClean="0"/>
              <a:t>Click to edit Master title style</a:t>
            </a:r>
            <a:endParaRPr lang="en-US" noProof="0"/>
          </a:p>
        </p:txBody>
      </p:sp>
      <p:sp>
        <p:nvSpPr>
          <p:cNvPr id="15" name="Text Placeholder 3">
            <a:extLst>
              <a:ext uri="{FF2B5EF4-FFF2-40B4-BE49-F238E27FC236}">
                <a16:creationId xmlns:a16="http://schemas.microsoft.com/office/drawing/2014/main" xmlns="" id="{9B6692B7-0F8A-4381-96B4-5F358BFD1E90}"/>
              </a:ext>
            </a:extLst>
          </p:cNvPr>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Edit Master text styles</a:t>
            </a:r>
          </a:p>
        </p:txBody>
      </p:sp>
      <p:sp>
        <p:nvSpPr>
          <p:cNvPr id="11" name="Picture Placeholder 2">
            <a:extLst>
              <a:ext uri="{FF2B5EF4-FFF2-40B4-BE49-F238E27FC236}">
                <a16:creationId xmlns:a16="http://schemas.microsoft.com/office/drawing/2014/main" xmlns="" id="{131CB29F-0BE0-476F-B57A-7638E9BFAE76}"/>
              </a:ext>
            </a:extLst>
          </p:cNvPr>
          <p:cNvSpPr>
            <a:spLocks noGrp="1"/>
          </p:cNvSpPr>
          <p:nvPr>
            <p:ph type="pic" idx="1"/>
          </p:nvPr>
        </p:nvSpPr>
        <p:spPr>
          <a:xfrm>
            <a:off x="5183188" y="500215"/>
            <a:ext cx="6172200" cy="5368773"/>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smtClean="0"/>
              <a:t>Click icon to add picture</a:t>
            </a:r>
            <a:endParaRPr lang="en-US" noProof="0" dirty="0"/>
          </a:p>
        </p:txBody>
      </p:sp>
    </p:spTree>
    <p:extLst>
      <p:ext uri="{BB962C8B-B14F-4D97-AF65-F5344CB8AC3E}">
        <p14:creationId xmlns:p14="http://schemas.microsoft.com/office/powerpoint/2010/main" val="164099649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3343291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xmlns="" id="{4E46C0F6-F728-4FF0-A7F3-F6AECCD35B33}"/>
              </a:ext>
            </a:extLst>
          </p:cNvPr>
          <p:cNvSpPr>
            <a:spLocks noGrp="1"/>
          </p:cNvSpPr>
          <p:nvPr>
            <p:ph type="pic" sz="quarter" idx="13" hasCustomPrompt="1"/>
          </p:nvPr>
        </p:nvSpPr>
        <p:spPr>
          <a:xfrm>
            <a:off x="120650" y="136525"/>
            <a:ext cx="11950700" cy="6584951"/>
          </a:xfrm>
          <a:solidFill>
            <a:schemeClr val="bg1">
              <a:lumMod val="95000"/>
            </a:schemeClr>
          </a:solidFill>
        </p:spPr>
        <p:txBody>
          <a:bodyPr vert="horz" wrap="square" lIns="91440" tIns="45720" rIns="91440" bIns="45720" rtlCol="0" anchor="ctr" anchorCtr="1">
            <a:noAutofit/>
          </a:bodyPr>
          <a:lstStyle>
            <a:lvl1pPr marL="0" indent="0">
              <a:buNone/>
              <a:defRPr lang="en-GB" sz="1800"/>
            </a:lvl1pPr>
          </a:lstStyle>
          <a:p>
            <a:pPr marL="228600" lvl="0" indent="-228600" algn="ctr"/>
            <a:r>
              <a:rPr lang="en-US" noProof="0" dirty="0"/>
              <a:t>Insert image</a:t>
            </a:r>
          </a:p>
        </p:txBody>
      </p:sp>
      <p:sp>
        <p:nvSpPr>
          <p:cNvPr id="7" name="Text Placeholder 6">
            <a:extLst>
              <a:ext uri="{FF2B5EF4-FFF2-40B4-BE49-F238E27FC236}">
                <a16:creationId xmlns:a16="http://schemas.microsoft.com/office/drawing/2014/main" xmlns="" id="{E4DAD220-8CE3-4FF4-957A-1E24442C6565}"/>
              </a:ext>
            </a:extLst>
          </p:cNvPr>
          <p:cNvSpPr>
            <a:spLocks noGrp="1"/>
          </p:cNvSpPr>
          <p:nvPr>
            <p:ph type="body" sz="quarter" idx="14" hasCustomPrompt="1"/>
          </p:nvPr>
        </p:nvSpPr>
        <p:spPr>
          <a:xfrm>
            <a:off x="1587500" y="4022725"/>
            <a:ext cx="10033000" cy="1236236"/>
          </a:xfrm>
          <a:solidFill>
            <a:schemeClr val="tx1">
              <a:alpha val="68000"/>
            </a:schemeClr>
          </a:solidFill>
        </p:spPr>
        <p:txBody>
          <a:bodyPr lIns="274320" tIns="274320" rIns="274320" bIns="274320" anchor="ctr">
            <a:spAutoFit/>
          </a:bodyPr>
          <a:lstStyle>
            <a:lvl1pPr marL="0" indent="0">
              <a:lnSpc>
                <a:spcPct val="100000"/>
              </a:lnSpc>
              <a:buNone/>
              <a:defRPr sz="1800" b="0">
                <a:solidFill>
                  <a:schemeClr val="bg1"/>
                </a:solidFill>
              </a:defRPr>
            </a:lvl1pPr>
          </a:lstStyle>
          <a:p>
            <a:pPr lvl="0"/>
            <a:r>
              <a:rPr lang="en-US" noProof="0"/>
              <a:t>Edit Master text styles</a:t>
            </a:r>
          </a:p>
          <a:p>
            <a:pPr lvl="0"/>
            <a:endParaRPr lang="en-US" noProof="0"/>
          </a:p>
        </p:txBody>
      </p:sp>
      <p:sp>
        <p:nvSpPr>
          <p:cNvPr id="8" name="Text Placeholder 6">
            <a:extLst>
              <a:ext uri="{FF2B5EF4-FFF2-40B4-BE49-F238E27FC236}">
                <a16:creationId xmlns:a16="http://schemas.microsoft.com/office/drawing/2014/main" xmlns="" id="{58FDDD78-44AA-4B92-90B8-DFC56D688C50}"/>
              </a:ext>
            </a:extLst>
          </p:cNvPr>
          <p:cNvSpPr>
            <a:spLocks noGrp="1"/>
          </p:cNvSpPr>
          <p:nvPr>
            <p:ph type="body" sz="quarter" idx="15" hasCustomPrompt="1"/>
          </p:nvPr>
        </p:nvSpPr>
        <p:spPr>
          <a:xfrm>
            <a:off x="336550" y="3269342"/>
            <a:ext cx="1155366" cy="2576090"/>
          </a:xfrm>
          <a:noFill/>
        </p:spPr>
        <p:txBody>
          <a:bodyPr wrap="square" lIns="182880" tIns="182880" rIns="182880" bIns="91440">
            <a:spAutoFit/>
          </a:bodyPr>
          <a:lstStyle>
            <a:lvl1pPr marL="0" indent="0">
              <a:buNone/>
              <a:defRPr sz="16600" b="1">
                <a:solidFill>
                  <a:schemeClr val="bg1"/>
                </a:solidFill>
                <a:latin typeface="Arial" panose="020B0604020202020204" pitchFamily="34" charset="0"/>
                <a:cs typeface="Arial" panose="020B0604020202020204" pitchFamily="34" charset="0"/>
              </a:defRPr>
            </a:lvl1pPr>
          </a:lstStyle>
          <a:p>
            <a:pPr lvl="0"/>
            <a:r>
              <a:rPr lang="en-US" noProof="0"/>
              <a:t>“</a:t>
            </a:r>
          </a:p>
        </p:txBody>
      </p:sp>
      <p:sp>
        <p:nvSpPr>
          <p:cNvPr id="9" name="Frame 8">
            <a:extLst>
              <a:ext uri="{FF2B5EF4-FFF2-40B4-BE49-F238E27FC236}">
                <a16:creationId xmlns:a16="http://schemas.microsoft.com/office/drawing/2014/main" xmlns="" id="{0283712C-6C33-4303-985C-6493AAFAF405}"/>
              </a:ext>
            </a:extLst>
          </p:cNvPr>
          <p:cNvSpPr/>
          <p:nvPr userDrawn="1"/>
        </p:nvSpPr>
        <p:spPr>
          <a:xfrm>
            <a:off x="-2" y="0"/>
            <a:ext cx="12192001" cy="6858000"/>
          </a:xfrm>
          <a:prstGeom prst="frame">
            <a:avLst>
              <a:gd name="adj1" fmla="val 1736"/>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solidFill>
                <a:schemeClr val="tx1"/>
              </a:solidFill>
            </a:endParaRPr>
          </a:p>
        </p:txBody>
      </p:sp>
      <p:sp>
        <p:nvSpPr>
          <p:cNvPr id="10" name="Rectangle 9">
            <a:extLst>
              <a:ext uri="{FF2B5EF4-FFF2-40B4-BE49-F238E27FC236}">
                <a16:creationId xmlns:a16="http://schemas.microsoft.com/office/drawing/2014/main" xmlns="" id="{5793B617-BDEC-4471-BF16-3ADF8D92DD69}"/>
              </a:ext>
            </a:extLst>
          </p:cNvPr>
          <p:cNvSpPr/>
          <p:nvPr userDrawn="1"/>
        </p:nvSpPr>
        <p:spPr>
          <a:xfrm>
            <a:off x="11360016" y="6369050"/>
            <a:ext cx="335909" cy="48895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solidFill>
                <a:schemeClr val="tx1"/>
              </a:solidFill>
            </a:endParaRPr>
          </a:p>
        </p:txBody>
      </p:sp>
      <p:sp>
        <p:nvSpPr>
          <p:cNvPr id="11" name="Slide Number Placeholder 5">
            <a:extLst>
              <a:ext uri="{FF2B5EF4-FFF2-40B4-BE49-F238E27FC236}">
                <a16:creationId xmlns:a16="http://schemas.microsoft.com/office/drawing/2014/main" xmlns="" id="{33D238BD-C38B-4BEB-92A5-657AAB9C5351}"/>
              </a:ext>
            </a:extLst>
          </p:cNvPr>
          <p:cNvSpPr txBox="1">
            <a:spLocks/>
          </p:cNvSpPr>
          <p:nvPr userDrawn="1"/>
        </p:nvSpPr>
        <p:spPr>
          <a:xfrm>
            <a:off x="11360016" y="6369050"/>
            <a:ext cx="335909" cy="365125"/>
          </a:xfrm>
          <a:prstGeom prst="rect">
            <a:avLst/>
          </a:prstGeom>
          <a:solidFill>
            <a:schemeClr val="accent2"/>
          </a:solidFill>
        </p:spPr>
        <p:txBody>
          <a:bodyPr vert="horz" lIns="0" tIns="45720" rIns="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1000" b="0" kern="1200">
                <a:solidFill>
                  <a:srgbClr val="01C6FD"/>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78048C4E-7BD1-46A5-B2F2-6AD408DAAD47}" type="slidenum">
              <a:rPr lang="en-US" b="1" noProof="0" smtClean="0">
                <a:solidFill>
                  <a:schemeClr val="bg1"/>
                </a:solidFill>
              </a:rPr>
              <a:pPr/>
              <a:t>‹#›</a:t>
            </a:fld>
            <a:endParaRPr lang="en-US" b="1" noProof="0" dirty="0">
              <a:solidFill>
                <a:schemeClr val="bg1"/>
              </a:solidFill>
            </a:endParaRPr>
          </a:p>
        </p:txBody>
      </p:sp>
      <p:sp>
        <p:nvSpPr>
          <p:cNvPr id="2" name="Title 1">
            <a:extLst>
              <a:ext uri="{FF2B5EF4-FFF2-40B4-BE49-F238E27FC236}">
                <a16:creationId xmlns:a16="http://schemas.microsoft.com/office/drawing/2014/main" xmlns="" id="{50E81040-AE93-4763-96F3-062F0F2D8F14}"/>
              </a:ext>
            </a:extLst>
          </p:cNvPr>
          <p:cNvSpPr>
            <a:spLocks noGrp="1"/>
          </p:cNvSpPr>
          <p:nvPr>
            <p:ph type="title"/>
          </p:nvPr>
        </p:nvSpPr>
        <p:spPr/>
        <p:txBody>
          <a:bodyPr/>
          <a:lstStyle/>
          <a:p>
            <a:r>
              <a:rPr lang="en-US" noProof="0" smtClean="0"/>
              <a:t>Click to edit Master title style</a:t>
            </a:r>
            <a:endParaRPr lang="en-US" noProof="0"/>
          </a:p>
        </p:txBody>
      </p:sp>
    </p:spTree>
    <p:extLst>
      <p:ext uri="{BB962C8B-B14F-4D97-AF65-F5344CB8AC3E}">
        <p14:creationId xmlns:p14="http://schemas.microsoft.com/office/powerpoint/2010/main" val="20701439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with Imag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xmlns="" id="{D314F9CD-0693-4A94-A67A-F71413300A64}"/>
              </a:ext>
            </a:extLst>
          </p:cNvPr>
          <p:cNvSpPr>
            <a:spLocks noGrp="1"/>
          </p:cNvSpPr>
          <p:nvPr>
            <p:ph type="pic" sz="quarter" idx="11" hasCustomPrompt="1"/>
          </p:nvPr>
        </p:nvSpPr>
        <p:spPr>
          <a:xfrm>
            <a:off x="0" y="0"/>
            <a:ext cx="12191999" cy="3962400"/>
          </a:xfrm>
          <a:solidFill>
            <a:schemeClr val="bg1">
              <a:lumMod val="95000"/>
            </a:schemeClr>
          </a:solidFill>
        </p:spPr>
        <p:txBody>
          <a:bodyPr vert="horz" wrap="square" lIns="91440" tIns="45720" rIns="91440" bIns="45720" rtlCol="0" anchor="ctr" anchorCtr="1">
            <a:noAutofit/>
          </a:bodyPr>
          <a:lstStyle>
            <a:lvl1pPr marL="0" indent="0">
              <a:buNone/>
              <a:defRPr lang="en-GB" sz="1800" dirty="0"/>
            </a:lvl1pPr>
          </a:lstStyle>
          <a:p>
            <a:pPr marL="228600" lvl="0" indent="-228600" algn="ctr"/>
            <a:r>
              <a:rPr lang="en-US" noProof="0" dirty="0"/>
              <a:t>Insert Image</a:t>
            </a:r>
          </a:p>
        </p:txBody>
      </p:sp>
      <p:sp>
        <p:nvSpPr>
          <p:cNvPr id="3" name="Subtitle 2">
            <a:extLst>
              <a:ext uri="{FF2B5EF4-FFF2-40B4-BE49-F238E27FC236}">
                <a16:creationId xmlns:a16="http://schemas.microsoft.com/office/drawing/2014/main" xmlns="" id="{FA174F0C-3444-43F9-9DFF-354C44272A65}"/>
              </a:ext>
            </a:extLst>
          </p:cNvPr>
          <p:cNvSpPr>
            <a:spLocks noGrp="1"/>
          </p:cNvSpPr>
          <p:nvPr>
            <p:ph type="subTitle" idx="1" hasCustomPrompt="1"/>
          </p:nvPr>
        </p:nvSpPr>
        <p:spPr>
          <a:xfrm>
            <a:off x="694871" y="5603181"/>
            <a:ext cx="9144000" cy="341632"/>
          </a:xfrm>
        </p:spPr>
        <p:txBody>
          <a:bodyPr vert="horz" lIns="91440" tIns="45720" rIns="91440" bIns="45720" rtlCol="0">
            <a:spAutoFit/>
          </a:bodyPr>
          <a:lstStyle>
            <a:lvl1pPr marL="0" indent="0">
              <a:buNone/>
              <a:defRPr lang="en-GB" sz="1800" dirty="0">
                <a:solidFill>
                  <a:schemeClr val="accent3"/>
                </a:solidFill>
                <a:latin typeface="+mn-lt"/>
              </a:defRPr>
            </a:lvl1pPr>
          </a:lstStyle>
          <a:p>
            <a:pPr marL="228600" lvl="0" indent="-228600"/>
            <a:r>
              <a:rPr lang="en-US" noProof="0"/>
              <a:t>Subtitle</a:t>
            </a:r>
          </a:p>
        </p:txBody>
      </p:sp>
      <p:sp>
        <p:nvSpPr>
          <p:cNvPr id="2" name="Title 1">
            <a:extLst>
              <a:ext uri="{FF2B5EF4-FFF2-40B4-BE49-F238E27FC236}">
                <a16:creationId xmlns:a16="http://schemas.microsoft.com/office/drawing/2014/main" xmlns="" id="{0E11612A-63A3-4175-9F77-FA03CCD38D4B}"/>
              </a:ext>
            </a:extLst>
          </p:cNvPr>
          <p:cNvSpPr>
            <a:spLocks noGrp="1"/>
          </p:cNvSpPr>
          <p:nvPr>
            <p:ph type="ctrTitle" hasCustomPrompt="1"/>
          </p:nvPr>
        </p:nvSpPr>
        <p:spPr>
          <a:xfrm>
            <a:off x="694871" y="4901450"/>
            <a:ext cx="10607040" cy="701731"/>
          </a:xfrm>
        </p:spPr>
        <p:txBody>
          <a:bodyPr vert="horz" lIns="91440" tIns="45720" rIns="91440" bIns="45720" rtlCol="0" anchor="b">
            <a:spAutoFit/>
          </a:bodyPr>
          <a:lstStyle>
            <a:lvl1pPr>
              <a:defRPr lang="en-GB" sz="4400" b="1" dirty="0">
                <a:solidFill>
                  <a:schemeClr val="tx1">
                    <a:lumMod val="75000"/>
                    <a:lumOff val="25000"/>
                  </a:schemeClr>
                </a:solidFill>
                <a:latin typeface="+mj-lt"/>
              </a:defRPr>
            </a:lvl1pPr>
          </a:lstStyle>
          <a:p>
            <a:pPr marL="0" lvl="0"/>
            <a:r>
              <a:rPr lang="en-US" noProof="0"/>
              <a:t>Title</a:t>
            </a:r>
          </a:p>
        </p:txBody>
      </p:sp>
      <p:sp>
        <p:nvSpPr>
          <p:cNvPr id="11" name="Rectangle 10">
            <a:extLst>
              <a:ext uri="{FF2B5EF4-FFF2-40B4-BE49-F238E27FC236}">
                <a16:creationId xmlns:a16="http://schemas.microsoft.com/office/drawing/2014/main" xmlns="" id="{45C25376-E6F9-4E5A-A81D-E7FA342FB230}"/>
              </a:ext>
            </a:extLst>
          </p:cNvPr>
          <p:cNvSpPr/>
          <p:nvPr userDrawn="1"/>
        </p:nvSpPr>
        <p:spPr>
          <a:xfrm>
            <a:off x="435429" y="4726452"/>
            <a:ext cx="72571" cy="1371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Rectangle 3">
            <a:extLst>
              <a:ext uri="{FF2B5EF4-FFF2-40B4-BE49-F238E27FC236}">
                <a16:creationId xmlns:a16="http://schemas.microsoft.com/office/drawing/2014/main" xmlns="" id="{7B386286-CEE2-E94A-BBC0-0A3723EB14DE}"/>
              </a:ext>
            </a:extLst>
          </p:cNvPr>
          <p:cNvSpPr/>
          <p:nvPr userDrawn="1"/>
        </p:nvSpPr>
        <p:spPr>
          <a:xfrm>
            <a:off x="11008895" y="6220326"/>
            <a:ext cx="866273" cy="6376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tx1"/>
              </a:solidFill>
            </a:endParaRPr>
          </a:p>
        </p:txBody>
      </p:sp>
    </p:spTree>
    <p:extLst>
      <p:ext uri="{BB962C8B-B14F-4D97-AF65-F5344CB8AC3E}">
        <p14:creationId xmlns:p14="http://schemas.microsoft.com/office/powerpoint/2010/main" val="353975715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hank You Slide">
    <p:spTree>
      <p:nvGrpSpPr>
        <p:cNvPr id="1" name=""/>
        <p:cNvGrpSpPr/>
        <p:nvPr/>
      </p:nvGrpSpPr>
      <p:grpSpPr>
        <a:xfrm>
          <a:off x="0" y="0"/>
          <a:ext cx="0" cy="0"/>
          <a:chOff x="0" y="0"/>
          <a:chExt cx="0" cy="0"/>
        </a:xfrm>
      </p:grpSpPr>
      <p:sp>
        <p:nvSpPr>
          <p:cNvPr id="9" name="Picture Placeholder 3">
            <a:extLst>
              <a:ext uri="{FF2B5EF4-FFF2-40B4-BE49-F238E27FC236}">
                <a16:creationId xmlns:a16="http://schemas.microsoft.com/office/drawing/2014/main" xmlns="" id="{7C719AD2-39D2-425C-90E5-8FD2D783ADDF}"/>
              </a:ext>
            </a:extLst>
          </p:cNvPr>
          <p:cNvSpPr>
            <a:spLocks noGrp="1"/>
          </p:cNvSpPr>
          <p:nvPr>
            <p:ph type="pic" sz="quarter" idx="13" hasCustomPrompt="1"/>
          </p:nvPr>
        </p:nvSpPr>
        <p:spPr>
          <a:xfrm>
            <a:off x="0" y="0"/>
            <a:ext cx="12192000" cy="6858000"/>
          </a:xfrm>
          <a:solidFill>
            <a:schemeClr val="bg1">
              <a:lumMod val="95000"/>
            </a:schemeClr>
          </a:solidFill>
        </p:spPr>
        <p:txBody>
          <a:bodyPr vert="horz" wrap="square" lIns="91440" tIns="45720" rIns="91440" bIns="45720" rtlCol="0" anchor="ctr" anchorCtr="1">
            <a:noAutofit/>
          </a:bodyPr>
          <a:lstStyle>
            <a:lvl1pPr marL="0" indent="0">
              <a:buNone/>
              <a:defRPr lang="en-GB" sz="1800"/>
            </a:lvl1pPr>
          </a:lstStyle>
          <a:p>
            <a:pPr marL="228600" lvl="0" indent="-228600" algn="ctr"/>
            <a:r>
              <a:rPr lang="en-US" noProof="0" dirty="0"/>
              <a:t>Insert image</a:t>
            </a:r>
          </a:p>
        </p:txBody>
      </p:sp>
      <p:sp>
        <p:nvSpPr>
          <p:cNvPr id="2" name="Title 1">
            <a:extLst>
              <a:ext uri="{FF2B5EF4-FFF2-40B4-BE49-F238E27FC236}">
                <a16:creationId xmlns:a16="http://schemas.microsoft.com/office/drawing/2014/main" xmlns="" id="{0E11612A-63A3-4175-9F77-FA03CCD38D4B}"/>
              </a:ext>
            </a:extLst>
          </p:cNvPr>
          <p:cNvSpPr>
            <a:spLocks noGrp="1"/>
          </p:cNvSpPr>
          <p:nvPr>
            <p:ph type="ctrTitle" hasCustomPrompt="1"/>
          </p:nvPr>
        </p:nvSpPr>
        <p:spPr>
          <a:xfrm>
            <a:off x="694871" y="4901450"/>
            <a:ext cx="4907643" cy="701731"/>
          </a:xfrm>
        </p:spPr>
        <p:txBody>
          <a:bodyPr vert="horz" wrap="square" lIns="91440" tIns="45720" rIns="91440" bIns="45720" rtlCol="0" anchor="b">
            <a:spAutoFit/>
          </a:bodyPr>
          <a:lstStyle>
            <a:lvl1pPr>
              <a:defRPr lang="en-GB" sz="4400" b="1" spc="-150" dirty="0">
                <a:solidFill>
                  <a:schemeClr val="bg1"/>
                </a:solidFill>
                <a:latin typeface="+mj-lt"/>
              </a:defRPr>
            </a:lvl1pPr>
          </a:lstStyle>
          <a:p>
            <a:pPr marL="0" lvl="0"/>
            <a:r>
              <a:rPr lang="en-US" noProof="0"/>
              <a:t>Thank You</a:t>
            </a:r>
          </a:p>
        </p:txBody>
      </p:sp>
    </p:spTree>
    <p:extLst>
      <p:ext uri="{BB962C8B-B14F-4D97-AF65-F5344CB8AC3E}">
        <p14:creationId xmlns:p14="http://schemas.microsoft.com/office/powerpoint/2010/main" val="7341928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with Image 1">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xmlns="" id="{6D24BA90-E7BA-471E-AA13-3329EDCD80A2}"/>
              </a:ext>
            </a:extLst>
          </p:cNvPr>
          <p:cNvSpPr/>
          <p:nvPr userDrawn="1"/>
        </p:nvSpPr>
        <p:spPr>
          <a:xfrm flipV="1">
            <a:off x="-1" y="-3"/>
            <a:ext cx="12192001" cy="6858003"/>
          </a:xfrm>
          <a:custGeom>
            <a:avLst/>
            <a:gdLst>
              <a:gd name="connsiteX0" fmla="*/ 9171734 w 12192001"/>
              <a:gd name="connsiteY0" fmla="*/ 2269381 h 6858003"/>
              <a:gd name="connsiteX1" fmla="*/ 4981292 w 12192001"/>
              <a:gd name="connsiteY1" fmla="*/ 1670903 h 6858003"/>
              <a:gd name="connsiteX2" fmla="*/ 634550 w 12192001"/>
              <a:gd name="connsiteY2" fmla="*/ 1013497 h 6858003"/>
              <a:gd name="connsiteX3" fmla="*/ 123993 w 12192001"/>
              <a:gd name="connsiteY3" fmla="*/ 984148 h 6858003"/>
              <a:gd name="connsiteX4" fmla="*/ 123993 w 12192001"/>
              <a:gd name="connsiteY4" fmla="*/ 123993 h 6858003"/>
              <a:gd name="connsiteX5" fmla="*/ 12068007 w 12192001"/>
              <a:gd name="connsiteY5" fmla="*/ 123993 h 6858003"/>
              <a:gd name="connsiteX6" fmla="*/ 12068007 w 12192001"/>
              <a:gd name="connsiteY6" fmla="*/ 1962695 h 6858003"/>
              <a:gd name="connsiteX7" fmla="*/ 11543532 w 12192001"/>
              <a:gd name="connsiteY7" fmla="*/ 2051091 h 6858003"/>
              <a:gd name="connsiteX8" fmla="*/ 9171734 w 12192001"/>
              <a:gd name="connsiteY8" fmla="*/ 2269381 h 6858003"/>
              <a:gd name="connsiteX9" fmla="*/ 1 w 12192001"/>
              <a:gd name="connsiteY9" fmla="*/ 6858003 h 6858003"/>
              <a:gd name="connsiteX10" fmla="*/ 12192001 w 12192001"/>
              <a:gd name="connsiteY10" fmla="*/ 6858003 h 6858003"/>
              <a:gd name="connsiteX11" fmla="*/ 12192001 w 12192001"/>
              <a:gd name="connsiteY11" fmla="*/ 2724879 h 6858003"/>
              <a:gd name="connsiteX12" fmla="*/ 12192001 w 12192001"/>
              <a:gd name="connsiteY12" fmla="*/ 2477360 h 6858003"/>
              <a:gd name="connsiteX13" fmla="*/ 12192001 w 12192001"/>
              <a:gd name="connsiteY13" fmla="*/ 1941781 h 6858003"/>
              <a:gd name="connsiteX14" fmla="*/ 12192000 w 12192001"/>
              <a:gd name="connsiteY14" fmla="*/ 1941781 h 6858003"/>
              <a:gd name="connsiteX15" fmla="*/ 12192000 w 12192001"/>
              <a:gd name="connsiteY15" fmla="*/ 0 h 6858003"/>
              <a:gd name="connsiteX16" fmla="*/ 0 w 12192001"/>
              <a:gd name="connsiteY16" fmla="*/ 0 h 6858003"/>
              <a:gd name="connsiteX17" fmla="*/ 0 w 12192001"/>
              <a:gd name="connsiteY17" fmla="*/ 6858000 h 6858003"/>
              <a:gd name="connsiteX18" fmla="*/ 1 w 12192001"/>
              <a:gd name="connsiteY18" fmla="*/ 6858000 h 6858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192001" h="6858003">
                <a:moveTo>
                  <a:pt x="9171734" y="2269381"/>
                </a:moveTo>
                <a:cubicBezTo>
                  <a:pt x="8159059" y="2253684"/>
                  <a:pt x="6843276" y="2101858"/>
                  <a:pt x="4981292" y="1670903"/>
                </a:cubicBezTo>
                <a:cubicBezTo>
                  <a:pt x="3385010" y="1301444"/>
                  <a:pt x="2075869" y="1110459"/>
                  <a:pt x="634550" y="1013497"/>
                </a:cubicBezTo>
                <a:lnTo>
                  <a:pt x="123993" y="984148"/>
                </a:lnTo>
                <a:lnTo>
                  <a:pt x="123993" y="123993"/>
                </a:lnTo>
                <a:lnTo>
                  <a:pt x="12068007" y="123993"/>
                </a:lnTo>
                <a:lnTo>
                  <a:pt x="12068007" y="1962695"/>
                </a:lnTo>
                <a:lnTo>
                  <a:pt x="11543532" y="2051091"/>
                </a:lnTo>
                <a:cubicBezTo>
                  <a:pt x="10893978" y="2164649"/>
                  <a:pt x="10184410" y="2285079"/>
                  <a:pt x="9171734" y="2269381"/>
                </a:cubicBezTo>
                <a:close/>
                <a:moveTo>
                  <a:pt x="1" y="6858003"/>
                </a:moveTo>
                <a:lnTo>
                  <a:pt x="12192001" y="6858003"/>
                </a:lnTo>
                <a:lnTo>
                  <a:pt x="12192001" y="2724879"/>
                </a:lnTo>
                <a:lnTo>
                  <a:pt x="12192001" y="2477360"/>
                </a:lnTo>
                <a:lnTo>
                  <a:pt x="12192001" y="1941781"/>
                </a:lnTo>
                <a:lnTo>
                  <a:pt x="12192000" y="1941781"/>
                </a:lnTo>
                <a:lnTo>
                  <a:pt x="12192000" y="0"/>
                </a:lnTo>
                <a:lnTo>
                  <a:pt x="0" y="0"/>
                </a:lnTo>
                <a:lnTo>
                  <a:pt x="0" y="6858000"/>
                </a:lnTo>
                <a:lnTo>
                  <a:pt x="1"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Picture Placeholder 10">
            <a:extLst>
              <a:ext uri="{FF2B5EF4-FFF2-40B4-BE49-F238E27FC236}">
                <a16:creationId xmlns:a16="http://schemas.microsoft.com/office/drawing/2014/main" xmlns="" id="{9467520A-F508-4AA5-BBCF-30AE2B312E04}"/>
              </a:ext>
            </a:extLst>
          </p:cNvPr>
          <p:cNvSpPr>
            <a:spLocks noGrp="1"/>
          </p:cNvSpPr>
          <p:nvPr>
            <p:ph type="pic" sz="quarter" idx="13" hasCustomPrompt="1"/>
          </p:nvPr>
        </p:nvSpPr>
        <p:spPr>
          <a:xfrm>
            <a:off x="123992" y="4587876"/>
            <a:ext cx="11944014" cy="2146775"/>
          </a:xfrm>
          <a:custGeom>
            <a:avLst/>
            <a:gdLst>
              <a:gd name="connsiteX0" fmla="*/ 9047741 w 11944014"/>
              <a:gd name="connsiteY0" fmla="*/ 1387 h 2146775"/>
              <a:gd name="connsiteX1" fmla="*/ 11419539 w 11944014"/>
              <a:gd name="connsiteY1" fmla="*/ 219677 h 2146775"/>
              <a:gd name="connsiteX2" fmla="*/ 11944014 w 11944014"/>
              <a:gd name="connsiteY2" fmla="*/ 308073 h 2146775"/>
              <a:gd name="connsiteX3" fmla="*/ 11944014 w 11944014"/>
              <a:gd name="connsiteY3" fmla="*/ 2146775 h 2146775"/>
              <a:gd name="connsiteX4" fmla="*/ 0 w 11944014"/>
              <a:gd name="connsiteY4" fmla="*/ 2146775 h 2146775"/>
              <a:gd name="connsiteX5" fmla="*/ 0 w 11944014"/>
              <a:gd name="connsiteY5" fmla="*/ 1286620 h 2146775"/>
              <a:gd name="connsiteX6" fmla="*/ 510557 w 11944014"/>
              <a:gd name="connsiteY6" fmla="*/ 1257271 h 2146775"/>
              <a:gd name="connsiteX7" fmla="*/ 4857299 w 11944014"/>
              <a:gd name="connsiteY7" fmla="*/ 599865 h 2146775"/>
              <a:gd name="connsiteX8" fmla="*/ 9047741 w 11944014"/>
              <a:gd name="connsiteY8" fmla="*/ 1387 h 214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944014" h="2146775">
                <a:moveTo>
                  <a:pt x="9047741" y="1387"/>
                </a:moveTo>
                <a:cubicBezTo>
                  <a:pt x="10060417" y="-14311"/>
                  <a:pt x="10769985" y="106119"/>
                  <a:pt x="11419539" y="219677"/>
                </a:cubicBezTo>
                <a:lnTo>
                  <a:pt x="11944014" y="308073"/>
                </a:lnTo>
                <a:lnTo>
                  <a:pt x="11944014" y="2146775"/>
                </a:lnTo>
                <a:lnTo>
                  <a:pt x="0" y="2146775"/>
                </a:lnTo>
                <a:lnTo>
                  <a:pt x="0" y="1286620"/>
                </a:lnTo>
                <a:lnTo>
                  <a:pt x="510557" y="1257271"/>
                </a:lnTo>
                <a:cubicBezTo>
                  <a:pt x="1951876" y="1160309"/>
                  <a:pt x="3261017" y="969324"/>
                  <a:pt x="4857299" y="599865"/>
                </a:cubicBezTo>
                <a:cubicBezTo>
                  <a:pt x="6719283" y="168910"/>
                  <a:pt x="8035066" y="17084"/>
                  <a:pt x="9047741" y="1387"/>
                </a:cubicBezTo>
                <a:close/>
              </a:path>
            </a:pathLst>
          </a:custGeom>
          <a:solidFill>
            <a:schemeClr val="bg1">
              <a:lumMod val="95000"/>
            </a:schemeClr>
          </a:solidFill>
        </p:spPr>
        <p:txBody>
          <a:bodyPr vert="horz" wrap="square" lIns="91440" tIns="45720" rIns="91440" bIns="45720" rtlCol="0" anchor="ctr" anchorCtr="1">
            <a:noAutofit/>
          </a:bodyPr>
          <a:lstStyle>
            <a:lvl1pPr marL="0" indent="0">
              <a:buNone/>
              <a:defRPr lang="en-GB" sz="1800" dirty="0"/>
            </a:lvl1pPr>
          </a:lstStyle>
          <a:p>
            <a:pPr marL="228600" lvl="0" indent="-228600" algn="ctr"/>
            <a:r>
              <a:rPr lang="en-US" noProof="0" dirty="0"/>
              <a:t>Insert Image</a:t>
            </a:r>
          </a:p>
        </p:txBody>
      </p:sp>
      <p:sp>
        <p:nvSpPr>
          <p:cNvPr id="2" name="Title 1">
            <a:extLst>
              <a:ext uri="{FF2B5EF4-FFF2-40B4-BE49-F238E27FC236}">
                <a16:creationId xmlns:a16="http://schemas.microsoft.com/office/drawing/2014/main" xmlns="" id="{8C9A3716-1F35-4634-B53D-27722735B2D5}"/>
              </a:ext>
            </a:extLst>
          </p:cNvPr>
          <p:cNvSpPr>
            <a:spLocks noGrp="1"/>
          </p:cNvSpPr>
          <p:nvPr>
            <p:ph type="title" hasCustomPrompt="1"/>
          </p:nvPr>
        </p:nvSpPr>
        <p:spPr>
          <a:xfrm>
            <a:off x="696686" y="1611383"/>
            <a:ext cx="9666514" cy="746846"/>
          </a:xfrm>
        </p:spPr>
        <p:txBody>
          <a:bodyPr anchor="t">
            <a:noAutofit/>
          </a:bodyPr>
          <a:lstStyle>
            <a:lvl1pPr>
              <a:defRPr sz="4800" spc="-150">
                <a:solidFill>
                  <a:schemeClr val="tx1">
                    <a:lumMod val="75000"/>
                    <a:lumOff val="25000"/>
                  </a:schemeClr>
                </a:solidFill>
              </a:defRPr>
            </a:lvl1pPr>
          </a:lstStyle>
          <a:p>
            <a:r>
              <a:rPr lang="en-US" noProof="0"/>
              <a:t>Section Header 1</a:t>
            </a:r>
          </a:p>
        </p:txBody>
      </p:sp>
      <p:sp>
        <p:nvSpPr>
          <p:cNvPr id="3" name="Text Placeholder 2">
            <a:extLst>
              <a:ext uri="{FF2B5EF4-FFF2-40B4-BE49-F238E27FC236}">
                <a16:creationId xmlns:a16="http://schemas.microsoft.com/office/drawing/2014/main" xmlns="" id="{F96A4796-E4C0-42FE-9F82-5D46B8789E25}"/>
              </a:ext>
            </a:extLst>
          </p:cNvPr>
          <p:cNvSpPr>
            <a:spLocks noGrp="1"/>
          </p:cNvSpPr>
          <p:nvPr>
            <p:ph type="body" idx="1" hasCustomPrompt="1"/>
          </p:nvPr>
        </p:nvSpPr>
        <p:spPr>
          <a:xfrm>
            <a:off x="696686" y="2464424"/>
            <a:ext cx="9666514" cy="221599"/>
          </a:xfrm>
        </p:spPr>
        <p:txBody>
          <a:bodyPr tIns="0" bIns="0">
            <a:spAutoFit/>
          </a:bodyPr>
          <a:lstStyle>
            <a:lvl1pPr marL="0" indent="0">
              <a:buNone/>
              <a:defRPr sz="1600">
                <a:solidFill>
                  <a:schemeClr val="accent3"/>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Subtitle</a:t>
            </a:r>
          </a:p>
        </p:txBody>
      </p:sp>
      <p:sp>
        <p:nvSpPr>
          <p:cNvPr id="13" name="Rectangle 12">
            <a:extLst>
              <a:ext uri="{FF2B5EF4-FFF2-40B4-BE49-F238E27FC236}">
                <a16:creationId xmlns:a16="http://schemas.microsoft.com/office/drawing/2014/main" xmlns="" id="{560C8850-C2CD-4E0B-AA6F-6B884EB94B4B}"/>
              </a:ext>
            </a:extLst>
          </p:cNvPr>
          <p:cNvSpPr/>
          <p:nvPr userDrawn="1"/>
        </p:nvSpPr>
        <p:spPr>
          <a:xfrm>
            <a:off x="435429" y="1532049"/>
            <a:ext cx="72571" cy="1371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Rectangle 7">
            <a:extLst>
              <a:ext uri="{FF2B5EF4-FFF2-40B4-BE49-F238E27FC236}">
                <a16:creationId xmlns:a16="http://schemas.microsoft.com/office/drawing/2014/main" xmlns="" id="{80D3D7B7-CDD7-4664-B2D8-6F60FEAEAC45}"/>
              </a:ext>
            </a:extLst>
          </p:cNvPr>
          <p:cNvSpPr/>
          <p:nvPr userDrawn="1"/>
        </p:nvSpPr>
        <p:spPr>
          <a:xfrm>
            <a:off x="11360016" y="6369050"/>
            <a:ext cx="335909" cy="488950"/>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solidFill>
                <a:schemeClr val="tx1"/>
              </a:solidFill>
            </a:endParaRPr>
          </a:p>
        </p:txBody>
      </p:sp>
      <p:sp>
        <p:nvSpPr>
          <p:cNvPr id="9" name="Slide Number Placeholder 5">
            <a:extLst>
              <a:ext uri="{FF2B5EF4-FFF2-40B4-BE49-F238E27FC236}">
                <a16:creationId xmlns:a16="http://schemas.microsoft.com/office/drawing/2014/main" xmlns="" id="{9E81145E-5F17-4CB6-9E17-ECF3BB38DE75}"/>
              </a:ext>
            </a:extLst>
          </p:cNvPr>
          <p:cNvSpPr txBox="1">
            <a:spLocks/>
          </p:cNvSpPr>
          <p:nvPr userDrawn="1"/>
        </p:nvSpPr>
        <p:spPr>
          <a:xfrm>
            <a:off x="11360016" y="6369050"/>
            <a:ext cx="335909" cy="365125"/>
          </a:xfrm>
          <a:prstGeom prst="rect">
            <a:avLst/>
          </a:prstGeom>
          <a:solidFill>
            <a:schemeClr val="accent2"/>
          </a:solidFill>
        </p:spPr>
        <p:txBody>
          <a:bodyPr vert="horz" lIns="0" tIns="45720" rIns="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1000" b="0" kern="1200">
                <a:solidFill>
                  <a:srgbClr val="01C6FD"/>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78048C4E-7BD1-46A5-B2F2-6AD408DAAD47}" type="slidenum">
              <a:rPr lang="en-US" b="1" noProof="0" smtClean="0">
                <a:solidFill>
                  <a:schemeClr val="bg1"/>
                </a:solidFill>
              </a:rPr>
              <a:pPr/>
              <a:t>‹#›</a:t>
            </a:fld>
            <a:endParaRPr lang="en-US" b="1" noProof="0" dirty="0">
              <a:solidFill>
                <a:schemeClr val="bg1"/>
              </a:solidFill>
            </a:endParaRPr>
          </a:p>
        </p:txBody>
      </p:sp>
    </p:spTree>
    <p:extLst>
      <p:ext uri="{BB962C8B-B14F-4D97-AF65-F5344CB8AC3E}">
        <p14:creationId xmlns:p14="http://schemas.microsoft.com/office/powerpoint/2010/main" val="38391393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with Image 2">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xmlns="" id="{A836EFBB-5449-47CB-96D6-CB08287F755D}"/>
              </a:ext>
            </a:extLst>
          </p:cNvPr>
          <p:cNvSpPr>
            <a:spLocks noGrp="1"/>
          </p:cNvSpPr>
          <p:nvPr>
            <p:ph type="pic" sz="quarter" idx="11" hasCustomPrompt="1"/>
          </p:nvPr>
        </p:nvSpPr>
        <p:spPr>
          <a:xfrm>
            <a:off x="0" y="0"/>
            <a:ext cx="12191999" cy="6858000"/>
          </a:xfrm>
          <a:solidFill>
            <a:schemeClr val="bg1">
              <a:lumMod val="95000"/>
            </a:schemeClr>
          </a:solidFill>
        </p:spPr>
        <p:txBody>
          <a:bodyPr vert="horz" wrap="square" lIns="91440" tIns="45720" rIns="91440" bIns="45720" rtlCol="0" anchor="ctr" anchorCtr="1">
            <a:noAutofit/>
          </a:bodyPr>
          <a:lstStyle>
            <a:lvl1pPr marL="0" indent="0">
              <a:buNone/>
              <a:defRPr lang="en-GB" sz="1800" dirty="0">
                <a:solidFill>
                  <a:schemeClr val="tx1"/>
                </a:solidFill>
              </a:defRPr>
            </a:lvl1pPr>
          </a:lstStyle>
          <a:p>
            <a:pPr marL="228600" lvl="0" indent="-228600" algn="ctr"/>
            <a:r>
              <a:rPr lang="en-US" noProof="0" dirty="0"/>
              <a:t>Insert Image</a:t>
            </a:r>
          </a:p>
        </p:txBody>
      </p:sp>
      <p:sp>
        <p:nvSpPr>
          <p:cNvPr id="2" name="Title 1">
            <a:extLst>
              <a:ext uri="{FF2B5EF4-FFF2-40B4-BE49-F238E27FC236}">
                <a16:creationId xmlns:a16="http://schemas.microsoft.com/office/drawing/2014/main" xmlns="" id="{8C9A3716-1F35-4634-B53D-27722735B2D5}"/>
              </a:ext>
            </a:extLst>
          </p:cNvPr>
          <p:cNvSpPr>
            <a:spLocks noGrp="1"/>
          </p:cNvSpPr>
          <p:nvPr>
            <p:ph type="title" hasCustomPrompt="1"/>
          </p:nvPr>
        </p:nvSpPr>
        <p:spPr>
          <a:xfrm>
            <a:off x="696686" y="3860800"/>
            <a:ext cx="9666514" cy="1686720"/>
          </a:xfrm>
        </p:spPr>
        <p:txBody>
          <a:bodyPr anchor="b">
            <a:noAutofit/>
          </a:bodyPr>
          <a:lstStyle>
            <a:lvl1pPr>
              <a:defRPr sz="4800" spc="-150">
                <a:solidFill>
                  <a:schemeClr val="bg1"/>
                </a:solidFill>
              </a:defRPr>
            </a:lvl1pPr>
          </a:lstStyle>
          <a:p>
            <a:r>
              <a:rPr lang="en-US" noProof="0"/>
              <a:t>Section Header 2</a:t>
            </a:r>
          </a:p>
        </p:txBody>
      </p:sp>
      <p:sp>
        <p:nvSpPr>
          <p:cNvPr id="3" name="Text Placeholder 2">
            <a:extLst>
              <a:ext uri="{FF2B5EF4-FFF2-40B4-BE49-F238E27FC236}">
                <a16:creationId xmlns:a16="http://schemas.microsoft.com/office/drawing/2014/main" xmlns="" id="{F96A4796-E4C0-42FE-9F82-5D46B8789E25}"/>
              </a:ext>
            </a:extLst>
          </p:cNvPr>
          <p:cNvSpPr>
            <a:spLocks noGrp="1"/>
          </p:cNvSpPr>
          <p:nvPr>
            <p:ph type="body" idx="1" hasCustomPrompt="1"/>
          </p:nvPr>
        </p:nvSpPr>
        <p:spPr>
          <a:xfrm>
            <a:off x="696686" y="5610170"/>
            <a:ext cx="9666514" cy="221599"/>
          </a:xfrm>
        </p:spPr>
        <p:txBody>
          <a:bodyPr tIns="0" bIns="0">
            <a:spAutoFit/>
          </a:bodyPr>
          <a:lstStyle>
            <a:lvl1pPr marL="0" indent="0">
              <a:buNone/>
              <a:defRPr sz="1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Subtitle</a:t>
            </a:r>
          </a:p>
        </p:txBody>
      </p:sp>
      <p:sp>
        <p:nvSpPr>
          <p:cNvPr id="8" name="Rectangle 7">
            <a:extLst>
              <a:ext uri="{FF2B5EF4-FFF2-40B4-BE49-F238E27FC236}">
                <a16:creationId xmlns:a16="http://schemas.microsoft.com/office/drawing/2014/main" xmlns="" id="{5B68A07C-35C9-40A7-8487-9EAD314C595A}"/>
              </a:ext>
            </a:extLst>
          </p:cNvPr>
          <p:cNvSpPr/>
          <p:nvPr userDrawn="1"/>
        </p:nvSpPr>
        <p:spPr>
          <a:xfrm>
            <a:off x="11360016" y="6369050"/>
            <a:ext cx="335909" cy="488950"/>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solidFill>
                <a:schemeClr val="tx1"/>
              </a:solidFill>
            </a:endParaRPr>
          </a:p>
        </p:txBody>
      </p:sp>
      <p:sp>
        <p:nvSpPr>
          <p:cNvPr id="9" name="Slide Number Placeholder 5">
            <a:extLst>
              <a:ext uri="{FF2B5EF4-FFF2-40B4-BE49-F238E27FC236}">
                <a16:creationId xmlns:a16="http://schemas.microsoft.com/office/drawing/2014/main" xmlns="" id="{CE9143E8-1B27-4F08-9F20-BE30B14AC24E}"/>
              </a:ext>
            </a:extLst>
          </p:cNvPr>
          <p:cNvSpPr txBox="1">
            <a:spLocks/>
          </p:cNvSpPr>
          <p:nvPr userDrawn="1"/>
        </p:nvSpPr>
        <p:spPr>
          <a:xfrm>
            <a:off x="11360016" y="6369050"/>
            <a:ext cx="335909" cy="365125"/>
          </a:xfrm>
          <a:prstGeom prst="rect">
            <a:avLst/>
          </a:prstGeom>
          <a:solidFill>
            <a:schemeClr val="accent2"/>
          </a:solidFill>
        </p:spPr>
        <p:txBody>
          <a:bodyPr vert="horz" lIns="0" tIns="45720" rIns="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1000" b="0" kern="1200">
                <a:solidFill>
                  <a:srgbClr val="01C6FD"/>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78048C4E-7BD1-46A5-B2F2-6AD408DAAD47}" type="slidenum">
              <a:rPr lang="en-US" b="1" noProof="0" smtClean="0">
                <a:solidFill>
                  <a:schemeClr val="bg1"/>
                </a:solidFill>
              </a:rPr>
              <a:pPr/>
              <a:t>‹#›</a:t>
            </a:fld>
            <a:endParaRPr lang="en-US" b="1" noProof="0" dirty="0">
              <a:solidFill>
                <a:schemeClr val="bg1"/>
              </a:solidFill>
            </a:endParaRPr>
          </a:p>
        </p:txBody>
      </p:sp>
    </p:spTree>
    <p:extLst>
      <p:ext uri="{BB962C8B-B14F-4D97-AF65-F5344CB8AC3E}">
        <p14:creationId xmlns:p14="http://schemas.microsoft.com/office/powerpoint/2010/main" val="15470558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lumMod val="95000"/>
          </a:schemeClr>
        </a:solidFill>
        <a:effectLst/>
      </p:bgPr>
    </p:bg>
    <p:spTree>
      <p:nvGrpSpPr>
        <p:cNvPr id="1" name=""/>
        <p:cNvGrpSpPr/>
        <p:nvPr/>
      </p:nvGrpSpPr>
      <p:grpSpPr>
        <a:xfrm>
          <a:off x="0" y="0"/>
          <a:ext cx="0" cy="0"/>
          <a:chOff x="0" y="0"/>
          <a:chExt cx="0" cy="0"/>
        </a:xfrm>
      </p:grpSpPr>
      <p:sp>
        <p:nvSpPr>
          <p:cNvPr id="8" name="Frame 7">
            <a:extLst>
              <a:ext uri="{FF2B5EF4-FFF2-40B4-BE49-F238E27FC236}">
                <a16:creationId xmlns:a16="http://schemas.microsoft.com/office/drawing/2014/main" xmlns="" id="{53B0C39E-3796-4132-81FF-5A58EAF300A5}"/>
              </a:ext>
            </a:extLst>
          </p:cNvPr>
          <p:cNvSpPr/>
          <p:nvPr userDrawn="1"/>
        </p:nvSpPr>
        <p:spPr>
          <a:xfrm>
            <a:off x="-2" y="0"/>
            <a:ext cx="12192001" cy="6858000"/>
          </a:xfrm>
          <a:prstGeom prst="frame">
            <a:avLst>
              <a:gd name="adj1" fmla="val 1736"/>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solidFill>
                <a:schemeClr val="tx1"/>
              </a:solidFill>
            </a:endParaRPr>
          </a:p>
        </p:txBody>
      </p:sp>
      <p:sp>
        <p:nvSpPr>
          <p:cNvPr id="7" name="Rectangle 6">
            <a:extLst>
              <a:ext uri="{FF2B5EF4-FFF2-40B4-BE49-F238E27FC236}">
                <a16:creationId xmlns:a16="http://schemas.microsoft.com/office/drawing/2014/main" xmlns="" id="{0FA6C5C5-5069-4AE6-8A3D-3F2C6B9506E4}"/>
              </a:ext>
            </a:extLst>
          </p:cNvPr>
          <p:cNvSpPr/>
          <p:nvPr userDrawn="1"/>
        </p:nvSpPr>
        <p:spPr>
          <a:xfrm>
            <a:off x="446314" y="-1"/>
            <a:ext cx="1188720" cy="1280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solidFill>
                <a:schemeClr val="tx1"/>
              </a:solidFill>
            </a:endParaRPr>
          </a:p>
        </p:txBody>
      </p:sp>
      <p:sp>
        <p:nvSpPr>
          <p:cNvPr id="9" name="Rectangle 8">
            <a:extLst>
              <a:ext uri="{FF2B5EF4-FFF2-40B4-BE49-F238E27FC236}">
                <a16:creationId xmlns:a16="http://schemas.microsoft.com/office/drawing/2014/main" xmlns="" id="{C8943364-C409-4EE8-8020-9809E6B2B1AA}"/>
              </a:ext>
            </a:extLst>
          </p:cNvPr>
          <p:cNvSpPr/>
          <p:nvPr userDrawn="1"/>
        </p:nvSpPr>
        <p:spPr>
          <a:xfrm>
            <a:off x="11360016" y="6369050"/>
            <a:ext cx="335909" cy="488950"/>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solidFill>
                <a:schemeClr val="tx1"/>
              </a:solidFill>
            </a:endParaRPr>
          </a:p>
        </p:txBody>
      </p:sp>
      <p:sp>
        <p:nvSpPr>
          <p:cNvPr id="12" name="Slide Number Placeholder 5">
            <a:extLst>
              <a:ext uri="{FF2B5EF4-FFF2-40B4-BE49-F238E27FC236}">
                <a16:creationId xmlns:a16="http://schemas.microsoft.com/office/drawing/2014/main" xmlns="" id="{A67D090F-9522-445C-B984-52BE590455DC}"/>
              </a:ext>
            </a:extLst>
          </p:cNvPr>
          <p:cNvSpPr txBox="1">
            <a:spLocks/>
          </p:cNvSpPr>
          <p:nvPr userDrawn="1"/>
        </p:nvSpPr>
        <p:spPr>
          <a:xfrm>
            <a:off x="11360016" y="6369050"/>
            <a:ext cx="335909" cy="365125"/>
          </a:xfrm>
          <a:prstGeom prst="rect">
            <a:avLst/>
          </a:prstGeom>
          <a:solidFill>
            <a:schemeClr val="accent2"/>
          </a:solidFill>
        </p:spPr>
        <p:txBody>
          <a:bodyPr vert="horz" lIns="0" tIns="45720" rIns="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1000" b="0" kern="1200">
                <a:solidFill>
                  <a:srgbClr val="01C6FD"/>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78048C4E-7BD1-46A5-B2F2-6AD408DAAD47}" type="slidenum">
              <a:rPr lang="en-US" b="1" noProof="0" smtClean="0">
                <a:solidFill>
                  <a:schemeClr val="bg1"/>
                </a:solidFill>
              </a:rPr>
              <a:pPr/>
              <a:t>‹#›</a:t>
            </a:fld>
            <a:endParaRPr lang="en-US" b="1" noProof="0" dirty="0">
              <a:solidFill>
                <a:schemeClr val="bg1"/>
              </a:solidFill>
            </a:endParaRPr>
          </a:p>
        </p:txBody>
      </p:sp>
      <p:sp>
        <p:nvSpPr>
          <p:cNvPr id="4" name="Title 3">
            <a:extLst>
              <a:ext uri="{FF2B5EF4-FFF2-40B4-BE49-F238E27FC236}">
                <a16:creationId xmlns:a16="http://schemas.microsoft.com/office/drawing/2014/main" xmlns="" id="{00F7C607-177E-BC4B-9F1D-E0CD83EF0470}"/>
              </a:ext>
            </a:extLst>
          </p:cNvPr>
          <p:cNvSpPr>
            <a:spLocks noGrp="1"/>
          </p:cNvSpPr>
          <p:nvPr>
            <p:ph type="title"/>
          </p:nvPr>
        </p:nvSpPr>
        <p:spPr/>
        <p:txBody>
          <a:bodyPr/>
          <a:lstStyle/>
          <a:p>
            <a:r>
              <a:rPr lang="en-US" noProof="0" smtClean="0"/>
              <a:t>Click to edit Master title style</a:t>
            </a:r>
            <a:endParaRPr lang="en-US" noProof="0"/>
          </a:p>
        </p:txBody>
      </p:sp>
      <p:sp>
        <p:nvSpPr>
          <p:cNvPr id="10" name="Content Placeholder 2">
            <a:extLst>
              <a:ext uri="{FF2B5EF4-FFF2-40B4-BE49-F238E27FC236}">
                <a16:creationId xmlns:a16="http://schemas.microsoft.com/office/drawing/2014/main" xmlns="" id="{3B7F86AE-7774-0B40-8944-DF91C77B02F3}"/>
              </a:ext>
            </a:extLst>
          </p:cNvPr>
          <p:cNvSpPr>
            <a:spLocks noGrp="1"/>
          </p:cNvSpPr>
          <p:nvPr>
            <p:ph idx="1" hasCustomPrompt="1"/>
          </p:nvPr>
        </p:nvSpPr>
        <p:spPr>
          <a:xfrm>
            <a:off x="446315" y="1463040"/>
            <a:ext cx="8030935" cy="4770098"/>
          </a:xfrm>
        </p:spPr>
        <p:txBody>
          <a:bodyPr>
            <a:noAutofit/>
          </a:bodyPr>
          <a:lstStyle>
            <a:lvl1pPr>
              <a:lnSpc>
                <a:spcPct val="100000"/>
              </a:lnSpc>
              <a:spcBef>
                <a:spcPts val="600"/>
              </a:spcBef>
              <a:spcAft>
                <a:spcPts val="1200"/>
              </a:spcAft>
              <a:defRPr sz="1800">
                <a:solidFill>
                  <a:schemeClr val="tx1">
                    <a:lumMod val="75000"/>
                    <a:lumOff val="25000"/>
                  </a:schemeClr>
                </a:solidFill>
              </a:defRPr>
            </a:lvl1pPr>
            <a:lvl2pPr>
              <a:lnSpc>
                <a:spcPct val="100000"/>
              </a:lnSpc>
              <a:spcBef>
                <a:spcPts val="600"/>
              </a:spcBef>
              <a:spcAft>
                <a:spcPts val="1200"/>
              </a:spcAft>
              <a:defRPr sz="1600">
                <a:solidFill>
                  <a:schemeClr val="tx1">
                    <a:lumMod val="75000"/>
                    <a:lumOff val="25000"/>
                  </a:schemeClr>
                </a:solidFill>
              </a:defRPr>
            </a:lvl2pPr>
            <a:lvl3pPr>
              <a:lnSpc>
                <a:spcPct val="100000"/>
              </a:lnSpc>
              <a:spcBef>
                <a:spcPts val="600"/>
              </a:spcBef>
              <a:spcAft>
                <a:spcPts val="1200"/>
              </a:spcAft>
              <a:defRPr sz="1400">
                <a:solidFill>
                  <a:schemeClr val="tx1">
                    <a:lumMod val="75000"/>
                    <a:lumOff val="25000"/>
                  </a:schemeClr>
                </a:solidFill>
              </a:defRPr>
            </a:lvl3pPr>
            <a:lvl4pPr>
              <a:defRPr sz="1400"/>
            </a:lvl4pPr>
            <a:lvl5pPr>
              <a:defRPr sz="1400"/>
            </a:lvl5pPr>
          </a:lstStyle>
          <a:p>
            <a:pPr lvl="0"/>
            <a:r>
              <a:rPr lang="en-US" noProof="0"/>
              <a:t>Edit Master text styles</a:t>
            </a:r>
          </a:p>
          <a:p>
            <a:pPr lvl="1"/>
            <a:r>
              <a:rPr lang="en-US" noProof="0"/>
              <a:t>Second level</a:t>
            </a:r>
          </a:p>
          <a:p>
            <a:pPr lvl="2"/>
            <a:r>
              <a:rPr lang="en-US" noProof="0"/>
              <a:t>Third level</a:t>
            </a:r>
          </a:p>
        </p:txBody>
      </p:sp>
    </p:spTree>
    <p:extLst>
      <p:ext uri="{BB962C8B-B14F-4D97-AF65-F5344CB8AC3E}">
        <p14:creationId xmlns:p14="http://schemas.microsoft.com/office/powerpoint/2010/main" val="6301253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Whi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EDEB162-E699-464C-B2EE-136D517A9B8B}"/>
              </a:ext>
            </a:extLst>
          </p:cNvPr>
          <p:cNvSpPr>
            <a:spLocks noGrp="1"/>
          </p:cNvSpPr>
          <p:nvPr>
            <p:ph type="title"/>
          </p:nvPr>
        </p:nvSpPr>
        <p:spPr>
          <a:xfrm>
            <a:off x="446314" y="500215"/>
            <a:ext cx="11174186" cy="590931"/>
          </a:xfrm>
        </p:spPr>
        <p:txBody>
          <a:bodyPr vert="horz" wrap="square" lIns="91440" tIns="45720" rIns="91440" bIns="45720" rtlCol="0" anchor="ctr">
            <a:spAutoFit/>
          </a:bodyPr>
          <a:lstStyle>
            <a:lvl1pPr>
              <a:defRPr lang="en-GB" sz="3600" spc="-60" dirty="0"/>
            </a:lvl1pPr>
          </a:lstStyle>
          <a:p>
            <a:pPr lvl="0"/>
            <a:r>
              <a:rPr lang="en-US" noProof="0" smtClean="0"/>
              <a:t>Click to edit Master title style</a:t>
            </a:r>
            <a:endParaRPr lang="en-US" noProof="0"/>
          </a:p>
        </p:txBody>
      </p:sp>
      <p:sp>
        <p:nvSpPr>
          <p:cNvPr id="3" name="Content Placeholder 2">
            <a:extLst>
              <a:ext uri="{FF2B5EF4-FFF2-40B4-BE49-F238E27FC236}">
                <a16:creationId xmlns:a16="http://schemas.microsoft.com/office/drawing/2014/main" xmlns="" id="{72618346-1C0B-46DB-AAA6-71C865DE85FE}"/>
              </a:ext>
            </a:extLst>
          </p:cNvPr>
          <p:cNvSpPr>
            <a:spLocks noGrp="1"/>
          </p:cNvSpPr>
          <p:nvPr>
            <p:ph idx="1" hasCustomPrompt="1"/>
          </p:nvPr>
        </p:nvSpPr>
        <p:spPr>
          <a:xfrm>
            <a:off x="446315" y="1463040"/>
            <a:ext cx="8030935" cy="4770098"/>
          </a:xfrm>
        </p:spPr>
        <p:txBody>
          <a:bodyPr>
            <a:noAutofit/>
          </a:bodyPr>
          <a:lstStyle>
            <a:lvl1pPr>
              <a:lnSpc>
                <a:spcPct val="100000"/>
              </a:lnSpc>
              <a:spcBef>
                <a:spcPts val="600"/>
              </a:spcBef>
              <a:spcAft>
                <a:spcPts val="1200"/>
              </a:spcAft>
              <a:defRPr sz="1800">
                <a:solidFill>
                  <a:schemeClr val="tx1">
                    <a:lumMod val="75000"/>
                    <a:lumOff val="25000"/>
                  </a:schemeClr>
                </a:solidFill>
              </a:defRPr>
            </a:lvl1pPr>
            <a:lvl2pPr>
              <a:lnSpc>
                <a:spcPct val="100000"/>
              </a:lnSpc>
              <a:spcBef>
                <a:spcPts val="600"/>
              </a:spcBef>
              <a:spcAft>
                <a:spcPts val="1200"/>
              </a:spcAft>
              <a:defRPr sz="1600">
                <a:solidFill>
                  <a:schemeClr val="tx1">
                    <a:lumMod val="75000"/>
                    <a:lumOff val="25000"/>
                  </a:schemeClr>
                </a:solidFill>
              </a:defRPr>
            </a:lvl2pPr>
            <a:lvl3pPr>
              <a:lnSpc>
                <a:spcPct val="100000"/>
              </a:lnSpc>
              <a:spcBef>
                <a:spcPts val="600"/>
              </a:spcBef>
              <a:spcAft>
                <a:spcPts val="1200"/>
              </a:spcAft>
              <a:defRPr sz="1400">
                <a:solidFill>
                  <a:schemeClr val="tx1">
                    <a:lumMod val="75000"/>
                    <a:lumOff val="25000"/>
                  </a:schemeClr>
                </a:solidFill>
              </a:defRPr>
            </a:lvl3pPr>
            <a:lvl4pPr>
              <a:defRPr sz="1400"/>
            </a:lvl4pPr>
            <a:lvl5pPr>
              <a:defRPr sz="1400"/>
            </a:lvl5pPr>
          </a:lstStyle>
          <a:p>
            <a:pPr lvl="0"/>
            <a:r>
              <a:rPr lang="en-US" noProof="0"/>
              <a:t>Edit Master text styles</a:t>
            </a:r>
          </a:p>
          <a:p>
            <a:pPr lvl="1"/>
            <a:r>
              <a:rPr lang="en-US" noProof="0"/>
              <a:t>Second level</a:t>
            </a:r>
          </a:p>
          <a:p>
            <a:pPr lvl="2"/>
            <a:r>
              <a:rPr lang="en-US" noProof="0"/>
              <a:t>Third level</a:t>
            </a:r>
          </a:p>
        </p:txBody>
      </p:sp>
      <p:sp>
        <p:nvSpPr>
          <p:cNvPr id="7" name="Rectangle 6">
            <a:extLst>
              <a:ext uri="{FF2B5EF4-FFF2-40B4-BE49-F238E27FC236}">
                <a16:creationId xmlns:a16="http://schemas.microsoft.com/office/drawing/2014/main" xmlns="" id="{0FA6C5C5-5069-4AE6-8A3D-3F2C6B9506E4}"/>
              </a:ext>
            </a:extLst>
          </p:cNvPr>
          <p:cNvSpPr/>
          <p:nvPr userDrawn="1"/>
        </p:nvSpPr>
        <p:spPr>
          <a:xfrm>
            <a:off x="446314" y="-1"/>
            <a:ext cx="1188720" cy="1280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solidFill>
                <a:schemeClr val="tx1"/>
              </a:solidFill>
            </a:endParaRPr>
          </a:p>
        </p:txBody>
      </p:sp>
    </p:spTree>
    <p:extLst>
      <p:ext uri="{BB962C8B-B14F-4D97-AF65-F5344CB8AC3E}">
        <p14:creationId xmlns:p14="http://schemas.microsoft.com/office/powerpoint/2010/main" val="10932014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xmlns="" id="{0FA6C5C5-5069-4AE6-8A3D-3F2C6B9506E4}"/>
              </a:ext>
            </a:extLst>
          </p:cNvPr>
          <p:cNvSpPr/>
          <p:nvPr userDrawn="1"/>
        </p:nvSpPr>
        <p:spPr>
          <a:xfrm>
            <a:off x="446314" y="-1"/>
            <a:ext cx="1188720" cy="1280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solidFill>
                <a:schemeClr val="tx1"/>
              </a:solidFill>
            </a:endParaRPr>
          </a:p>
        </p:txBody>
      </p:sp>
      <p:sp>
        <p:nvSpPr>
          <p:cNvPr id="3" name="Title 2">
            <a:extLst>
              <a:ext uri="{FF2B5EF4-FFF2-40B4-BE49-F238E27FC236}">
                <a16:creationId xmlns:a16="http://schemas.microsoft.com/office/drawing/2014/main" xmlns="" id="{05328109-BF43-024A-B25B-C69E4098CFDA}"/>
              </a:ext>
            </a:extLst>
          </p:cNvPr>
          <p:cNvSpPr>
            <a:spLocks noGrp="1"/>
          </p:cNvSpPr>
          <p:nvPr>
            <p:ph type="title"/>
          </p:nvPr>
        </p:nvSpPr>
        <p:spPr/>
        <p:txBody>
          <a:bodyPr/>
          <a:lstStyle/>
          <a:p>
            <a:r>
              <a:rPr lang="en-US" noProof="0" smtClean="0"/>
              <a:t>Click to edit Master title style</a:t>
            </a:r>
            <a:endParaRPr lang="en-US" noProof="0"/>
          </a:p>
        </p:txBody>
      </p:sp>
    </p:spTree>
    <p:extLst>
      <p:ext uri="{BB962C8B-B14F-4D97-AF65-F5344CB8AC3E}">
        <p14:creationId xmlns:p14="http://schemas.microsoft.com/office/powerpoint/2010/main" val="2145184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bg>
      <p:bgPr>
        <a:solidFill>
          <a:schemeClr val="bg1">
            <a:lumMod val="95000"/>
          </a:schemeClr>
        </a:solidFill>
        <a:effectLst/>
      </p:bgPr>
    </p:bg>
    <p:spTree>
      <p:nvGrpSpPr>
        <p:cNvPr id="1" name=""/>
        <p:cNvGrpSpPr/>
        <p:nvPr/>
      </p:nvGrpSpPr>
      <p:grpSpPr>
        <a:xfrm>
          <a:off x="0" y="0"/>
          <a:ext cx="0" cy="0"/>
          <a:chOff x="0" y="0"/>
          <a:chExt cx="0" cy="0"/>
        </a:xfrm>
      </p:grpSpPr>
      <p:sp>
        <p:nvSpPr>
          <p:cNvPr id="8" name="Frame 7">
            <a:extLst>
              <a:ext uri="{FF2B5EF4-FFF2-40B4-BE49-F238E27FC236}">
                <a16:creationId xmlns:a16="http://schemas.microsoft.com/office/drawing/2014/main" xmlns="" id="{53B0C39E-3796-4132-81FF-5A58EAF300A5}"/>
              </a:ext>
            </a:extLst>
          </p:cNvPr>
          <p:cNvSpPr/>
          <p:nvPr userDrawn="1"/>
        </p:nvSpPr>
        <p:spPr>
          <a:xfrm>
            <a:off x="-2" y="0"/>
            <a:ext cx="12192001" cy="6858000"/>
          </a:xfrm>
          <a:prstGeom prst="frame">
            <a:avLst>
              <a:gd name="adj1" fmla="val 1736"/>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solidFill>
                <a:schemeClr val="tx1"/>
              </a:solidFill>
            </a:endParaRPr>
          </a:p>
        </p:txBody>
      </p:sp>
      <p:sp>
        <p:nvSpPr>
          <p:cNvPr id="7" name="Rectangle 6">
            <a:extLst>
              <a:ext uri="{FF2B5EF4-FFF2-40B4-BE49-F238E27FC236}">
                <a16:creationId xmlns:a16="http://schemas.microsoft.com/office/drawing/2014/main" xmlns="" id="{0FA6C5C5-5069-4AE6-8A3D-3F2C6B9506E4}"/>
              </a:ext>
            </a:extLst>
          </p:cNvPr>
          <p:cNvSpPr/>
          <p:nvPr userDrawn="1"/>
        </p:nvSpPr>
        <p:spPr>
          <a:xfrm>
            <a:off x="446314" y="-1"/>
            <a:ext cx="1188720" cy="1280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solidFill>
                <a:schemeClr val="tx1"/>
              </a:solidFill>
            </a:endParaRPr>
          </a:p>
        </p:txBody>
      </p:sp>
      <p:sp>
        <p:nvSpPr>
          <p:cNvPr id="9" name="Rectangle 8">
            <a:extLst>
              <a:ext uri="{FF2B5EF4-FFF2-40B4-BE49-F238E27FC236}">
                <a16:creationId xmlns:a16="http://schemas.microsoft.com/office/drawing/2014/main" xmlns="" id="{C8943364-C409-4EE8-8020-9809E6B2B1AA}"/>
              </a:ext>
            </a:extLst>
          </p:cNvPr>
          <p:cNvSpPr/>
          <p:nvPr userDrawn="1"/>
        </p:nvSpPr>
        <p:spPr>
          <a:xfrm>
            <a:off x="11360016" y="6369050"/>
            <a:ext cx="335909" cy="488950"/>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solidFill>
                <a:schemeClr val="tx1"/>
              </a:solidFill>
            </a:endParaRPr>
          </a:p>
        </p:txBody>
      </p:sp>
      <p:sp>
        <p:nvSpPr>
          <p:cNvPr id="12" name="Slide Number Placeholder 5">
            <a:extLst>
              <a:ext uri="{FF2B5EF4-FFF2-40B4-BE49-F238E27FC236}">
                <a16:creationId xmlns:a16="http://schemas.microsoft.com/office/drawing/2014/main" xmlns="" id="{A67D090F-9522-445C-B984-52BE590455DC}"/>
              </a:ext>
            </a:extLst>
          </p:cNvPr>
          <p:cNvSpPr txBox="1">
            <a:spLocks/>
          </p:cNvSpPr>
          <p:nvPr userDrawn="1"/>
        </p:nvSpPr>
        <p:spPr>
          <a:xfrm>
            <a:off x="11360016" y="6369050"/>
            <a:ext cx="335909" cy="365125"/>
          </a:xfrm>
          <a:prstGeom prst="rect">
            <a:avLst/>
          </a:prstGeom>
          <a:solidFill>
            <a:schemeClr val="accent2"/>
          </a:solidFill>
        </p:spPr>
        <p:txBody>
          <a:bodyPr vert="horz" lIns="0" tIns="45720" rIns="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1000" b="0" kern="1200">
                <a:solidFill>
                  <a:srgbClr val="01C6FD"/>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78048C4E-7BD1-46A5-B2F2-6AD408DAAD47}" type="slidenum">
              <a:rPr lang="en-US" b="1" noProof="0" smtClean="0">
                <a:solidFill>
                  <a:schemeClr val="bg1"/>
                </a:solidFill>
              </a:rPr>
              <a:pPr/>
              <a:t>‹#›</a:t>
            </a:fld>
            <a:endParaRPr lang="en-US" b="1" noProof="0" dirty="0">
              <a:solidFill>
                <a:schemeClr val="bg1"/>
              </a:solidFill>
            </a:endParaRPr>
          </a:p>
        </p:txBody>
      </p:sp>
      <p:sp>
        <p:nvSpPr>
          <p:cNvPr id="4" name="Title 3">
            <a:extLst>
              <a:ext uri="{FF2B5EF4-FFF2-40B4-BE49-F238E27FC236}">
                <a16:creationId xmlns:a16="http://schemas.microsoft.com/office/drawing/2014/main" xmlns="" id="{00F7C607-177E-BC4B-9F1D-E0CD83EF0470}"/>
              </a:ext>
            </a:extLst>
          </p:cNvPr>
          <p:cNvSpPr>
            <a:spLocks noGrp="1"/>
          </p:cNvSpPr>
          <p:nvPr>
            <p:ph type="title"/>
          </p:nvPr>
        </p:nvSpPr>
        <p:spPr/>
        <p:txBody>
          <a:bodyPr/>
          <a:lstStyle/>
          <a:p>
            <a:r>
              <a:rPr lang="en-US" noProof="0" smtClean="0"/>
              <a:t>Click to edit Master title style</a:t>
            </a:r>
            <a:endParaRPr lang="en-US" noProof="0"/>
          </a:p>
        </p:txBody>
      </p:sp>
      <p:sp>
        <p:nvSpPr>
          <p:cNvPr id="16" name="Text Placeholder 4">
            <a:extLst>
              <a:ext uri="{FF2B5EF4-FFF2-40B4-BE49-F238E27FC236}">
                <a16:creationId xmlns:a16="http://schemas.microsoft.com/office/drawing/2014/main" xmlns="" id="{1F05F3BA-65F5-4621-807B-C8B857D01CA9}"/>
              </a:ext>
            </a:extLst>
          </p:cNvPr>
          <p:cNvSpPr>
            <a:spLocks noGrp="1"/>
          </p:cNvSpPr>
          <p:nvPr>
            <p:ph type="body" sz="quarter" idx="3" hasCustomPrompt="1"/>
          </p:nvPr>
        </p:nvSpPr>
        <p:spPr>
          <a:xfrm>
            <a:off x="6438900" y="1463346"/>
            <a:ext cx="5181600" cy="487003"/>
          </a:xfrm>
        </p:spPr>
        <p:txBody>
          <a:bodyPr anchor="b">
            <a:normAutofit/>
          </a:bodyPr>
          <a:lstStyle>
            <a:lvl1pPr marL="0" indent="0">
              <a:buNone/>
              <a:defRPr sz="16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18" name="Content Placeholder 5">
            <a:extLst>
              <a:ext uri="{FF2B5EF4-FFF2-40B4-BE49-F238E27FC236}">
                <a16:creationId xmlns:a16="http://schemas.microsoft.com/office/drawing/2014/main" xmlns="" id="{CDF89E18-CCB2-4D69-AB77-CAB656EC211C}"/>
              </a:ext>
            </a:extLst>
          </p:cNvPr>
          <p:cNvSpPr>
            <a:spLocks noGrp="1"/>
          </p:cNvSpPr>
          <p:nvPr>
            <p:ph sz="quarter" idx="4" hasCustomPrompt="1"/>
          </p:nvPr>
        </p:nvSpPr>
        <p:spPr>
          <a:xfrm>
            <a:off x="6438898" y="2149311"/>
            <a:ext cx="5181601" cy="4040352"/>
          </a:xfrm>
        </p:spPr>
        <p:txBody>
          <a:bodyPr>
            <a:normAutofit/>
          </a:bodyPr>
          <a:lstStyle>
            <a:lvl1pPr>
              <a:defRPr sz="1400"/>
            </a:lvl1pPr>
            <a:lvl2pPr>
              <a:defRPr sz="1400"/>
            </a:lvl2pPr>
            <a:lvl3pPr>
              <a:defRPr sz="1400"/>
            </a:lvl3pPr>
            <a:lvl4pPr>
              <a:defRPr sz="1400"/>
            </a:lvl4pPr>
            <a:lvl5pPr>
              <a:defRPr sz="1400"/>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9" name="Text Placeholder 2">
            <a:extLst>
              <a:ext uri="{FF2B5EF4-FFF2-40B4-BE49-F238E27FC236}">
                <a16:creationId xmlns:a16="http://schemas.microsoft.com/office/drawing/2014/main" xmlns="" id="{986F9159-693C-4325-939A-8C6869B22466}"/>
              </a:ext>
            </a:extLst>
          </p:cNvPr>
          <p:cNvSpPr>
            <a:spLocks noGrp="1"/>
          </p:cNvSpPr>
          <p:nvPr>
            <p:ph type="body" idx="1" hasCustomPrompt="1"/>
          </p:nvPr>
        </p:nvSpPr>
        <p:spPr>
          <a:xfrm>
            <a:off x="446314" y="1463346"/>
            <a:ext cx="5306787" cy="487003"/>
          </a:xfrm>
        </p:spPr>
        <p:txBody>
          <a:bodyPr anchor="b">
            <a:normAutofit/>
          </a:bodyPr>
          <a:lstStyle>
            <a:lvl1pPr marL="0" indent="0">
              <a:buNone/>
              <a:defRPr sz="16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20" name="Content Placeholder 3">
            <a:extLst>
              <a:ext uri="{FF2B5EF4-FFF2-40B4-BE49-F238E27FC236}">
                <a16:creationId xmlns:a16="http://schemas.microsoft.com/office/drawing/2014/main" xmlns="" id="{BEA361C8-0231-48E8-965E-6BB6D606C9FC}"/>
              </a:ext>
            </a:extLst>
          </p:cNvPr>
          <p:cNvSpPr>
            <a:spLocks noGrp="1"/>
          </p:cNvSpPr>
          <p:nvPr>
            <p:ph sz="half" idx="2" hasCustomPrompt="1"/>
          </p:nvPr>
        </p:nvSpPr>
        <p:spPr>
          <a:xfrm>
            <a:off x="446314" y="2149311"/>
            <a:ext cx="5306789" cy="4040352"/>
          </a:xfrm>
        </p:spPr>
        <p:txBody>
          <a:bodyPr>
            <a:normAutofit/>
          </a:bodyPr>
          <a:lstStyle>
            <a:lvl1pPr>
              <a:defRPr sz="1400"/>
            </a:lvl1pPr>
            <a:lvl2pPr>
              <a:defRPr sz="1400"/>
            </a:lvl2pPr>
            <a:lvl3pPr>
              <a:defRPr sz="1400"/>
            </a:lvl3pPr>
            <a:lvl4pPr>
              <a:defRPr sz="1400"/>
            </a:lvl4pPr>
            <a:lvl5pPr>
              <a:defRPr sz="1400"/>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0159633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mparison white backgroun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xmlns="" id="{0FA6C5C5-5069-4AE6-8A3D-3F2C6B9506E4}"/>
              </a:ext>
            </a:extLst>
          </p:cNvPr>
          <p:cNvSpPr/>
          <p:nvPr userDrawn="1"/>
        </p:nvSpPr>
        <p:spPr>
          <a:xfrm>
            <a:off x="446314" y="-1"/>
            <a:ext cx="1188720" cy="1280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solidFill>
                <a:schemeClr val="tx1"/>
              </a:solidFill>
            </a:endParaRPr>
          </a:p>
        </p:txBody>
      </p:sp>
      <p:sp>
        <p:nvSpPr>
          <p:cNvPr id="9" name="Text Placeholder 8">
            <a:extLst>
              <a:ext uri="{FF2B5EF4-FFF2-40B4-BE49-F238E27FC236}">
                <a16:creationId xmlns:a16="http://schemas.microsoft.com/office/drawing/2014/main" xmlns="" id="{FF7966C8-8738-4743-AE43-80F0C197B6C7}"/>
              </a:ext>
            </a:extLst>
          </p:cNvPr>
          <p:cNvSpPr>
            <a:spLocks noGrp="1"/>
          </p:cNvSpPr>
          <p:nvPr>
            <p:ph type="body" sz="quarter" idx="14" hasCustomPrompt="1"/>
          </p:nvPr>
        </p:nvSpPr>
        <p:spPr>
          <a:xfrm>
            <a:off x="571500" y="1509626"/>
            <a:ext cx="4900386" cy="334508"/>
          </a:xfrm>
        </p:spPr>
        <p:txBody>
          <a:bodyPr>
            <a:noAutofit/>
          </a:bodyPr>
          <a:lstStyle>
            <a:lvl1pPr marL="0" indent="0" algn="l">
              <a:buNone/>
              <a:defRPr sz="1600" b="1">
                <a:solidFill>
                  <a:schemeClr val="accent3"/>
                </a:solidFill>
                <a:latin typeface="+mn-lt"/>
              </a:defRPr>
            </a:lvl1pPr>
          </a:lstStyle>
          <a:p>
            <a:pPr lvl="0"/>
            <a:r>
              <a:rPr lang="en-US" noProof="0"/>
              <a:t>Edit Master text styles</a:t>
            </a:r>
          </a:p>
        </p:txBody>
      </p:sp>
      <p:sp>
        <p:nvSpPr>
          <p:cNvPr id="10" name="Text Placeholder 8">
            <a:extLst>
              <a:ext uri="{FF2B5EF4-FFF2-40B4-BE49-F238E27FC236}">
                <a16:creationId xmlns:a16="http://schemas.microsoft.com/office/drawing/2014/main" xmlns="" id="{3F93C618-7612-42AB-B890-45E85BD492F4}"/>
              </a:ext>
            </a:extLst>
          </p:cNvPr>
          <p:cNvSpPr>
            <a:spLocks noGrp="1"/>
          </p:cNvSpPr>
          <p:nvPr>
            <p:ph type="body" sz="quarter" idx="15" hasCustomPrompt="1"/>
          </p:nvPr>
        </p:nvSpPr>
        <p:spPr>
          <a:xfrm>
            <a:off x="6720114" y="1509626"/>
            <a:ext cx="4900386" cy="334508"/>
          </a:xfrm>
        </p:spPr>
        <p:txBody>
          <a:bodyPr>
            <a:noAutofit/>
          </a:bodyPr>
          <a:lstStyle>
            <a:lvl1pPr marL="0" indent="0" algn="l">
              <a:buNone/>
              <a:defRPr sz="1600" b="1">
                <a:solidFill>
                  <a:schemeClr val="accent6"/>
                </a:solidFill>
                <a:latin typeface="+mn-lt"/>
              </a:defRPr>
            </a:lvl1pPr>
          </a:lstStyle>
          <a:p>
            <a:pPr lvl="0"/>
            <a:r>
              <a:rPr lang="en-US" noProof="0"/>
              <a:t>Edit Master text styles</a:t>
            </a:r>
          </a:p>
        </p:txBody>
      </p:sp>
      <p:sp>
        <p:nvSpPr>
          <p:cNvPr id="12" name="Text Placeholder 8">
            <a:extLst>
              <a:ext uri="{FF2B5EF4-FFF2-40B4-BE49-F238E27FC236}">
                <a16:creationId xmlns:a16="http://schemas.microsoft.com/office/drawing/2014/main" xmlns="" id="{B1885C44-356C-410C-B697-9BA0E2858222}"/>
              </a:ext>
            </a:extLst>
          </p:cNvPr>
          <p:cNvSpPr>
            <a:spLocks noGrp="1"/>
          </p:cNvSpPr>
          <p:nvPr>
            <p:ph type="body" sz="quarter" idx="17" hasCustomPrompt="1"/>
          </p:nvPr>
        </p:nvSpPr>
        <p:spPr>
          <a:xfrm>
            <a:off x="571500" y="2156688"/>
            <a:ext cx="4900386" cy="3561943"/>
          </a:xfrm>
        </p:spPr>
        <p:txBody>
          <a:bodyPr>
            <a:noAutofit/>
          </a:bodyPr>
          <a:lstStyle>
            <a:lvl1pPr marL="0" indent="0" algn="l">
              <a:buNone/>
              <a:defRPr sz="1400" b="0">
                <a:solidFill>
                  <a:schemeClr val="tx1">
                    <a:lumMod val="75000"/>
                    <a:lumOff val="25000"/>
                  </a:schemeClr>
                </a:solidFill>
                <a:latin typeface="+mn-lt"/>
              </a:defRPr>
            </a:lvl1pPr>
          </a:lstStyle>
          <a:p>
            <a:pPr lvl="0"/>
            <a:r>
              <a:rPr lang="en-US" noProof="0"/>
              <a:t>Edit Master text styles</a:t>
            </a:r>
          </a:p>
        </p:txBody>
      </p:sp>
      <p:sp>
        <p:nvSpPr>
          <p:cNvPr id="13" name="Text Placeholder 8">
            <a:extLst>
              <a:ext uri="{FF2B5EF4-FFF2-40B4-BE49-F238E27FC236}">
                <a16:creationId xmlns:a16="http://schemas.microsoft.com/office/drawing/2014/main" xmlns="" id="{464BC696-49A6-4328-BB42-5566BAC00F80}"/>
              </a:ext>
            </a:extLst>
          </p:cNvPr>
          <p:cNvSpPr>
            <a:spLocks noGrp="1"/>
          </p:cNvSpPr>
          <p:nvPr>
            <p:ph type="body" sz="quarter" idx="18" hasCustomPrompt="1"/>
          </p:nvPr>
        </p:nvSpPr>
        <p:spPr>
          <a:xfrm>
            <a:off x="6720114" y="2156688"/>
            <a:ext cx="4900386" cy="3561943"/>
          </a:xfrm>
        </p:spPr>
        <p:txBody>
          <a:bodyPr>
            <a:noAutofit/>
          </a:bodyPr>
          <a:lstStyle>
            <a:lvl1pPr marL="0" indent="0" algn="l">
              <a:buNone/>
              <a:defRPr sz="1400" b="0">
                <a:solidFill>
                  <a:schemeClr val="tx1">
                    <a:lumMod val="75000"/>
                    <a:lumOff val="25000"/>
                  </a:schemeClr>
                </a:solidFill>
                <a:latin typeface="+mn-lt"/>
              </a:defRPr>
            </a:lvl1pPr>
          </a:lstStyle>
          <a:p>
            <a:pPr lvl="0"/>
            <a:r>
              <a:rPr lang="en-US" noProof="0"/>
              <a:t>Edit Master text styles</a:t>
            </a:r>
          </a:p>
        </p:txBody>
      </p:sp>
      <p:sp>
        <p:nvSpPr>
          <p:cNvPr id="3" name="Title 2">
            <a:extLst>
              <a:ext uri="{FF2B5EF4-FFF2-40B4-BE49-F238E27FC236}">
                <a16:creationId xmlns:a16="http://schemas.microsoft.com/office/drawing/2014/main" xmlns="" id="{E0FB9F81-CC7F-5244-95A6-279BE4B51AB1}"/>
              </a:ext>
            </a:extLst>
          </p:cNvPr>
          <p:cNvSpPr>
            <a:spLocks noGrp="1"/>
          </p:cNvSpPr>
          <p:nvPr>
            <p:ph type="title"/>
          </p:nvPr>
        </p:nvSpPr>
        <p:spPr>
          <a:xfrm>
            <a:off x="446314" y="500215"/>
            <a:ext cx="11174186" cy="590931"/>
          </a:xfrm>
        </p:spPr>
        <p:txBody>
          <a:bodyPr/>
          <a:lstStyle/>
          <a:p>
            <a:r>
              <a:rPr lang="en-US" noProof="0" smtClean="0"/>
              <a:t>Click to edit Master title style</a:t>
            </a:r>
            <a:endParaRPr lang="en-US" noProof="0"/>
          </a:p>
        </p:txBody>
      </p:sp>
    </p:spTree>
    <p:extLst>
      <p:ext uri="{BB962C8B-B14F-4D97-AF65-F5344CB8AC3E}">
        <p14:creationId xmlns:p14="http://schemas.microsoft.com/office/powerpoint/2010/main" val="14402533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FE1B3994-EC85-4CEE-B849-7AE33810F50A}"/>
              </a:ext>
            </a:extLst>
          </p:cNvPr>
          <p:cNvSpPr>
            <a:spLocks noGrp="1"/>
          </p:cNvSpPr>
          <p:nvPr>
            <p:ph type="title"/>
          </p:nvPr>
        </p:nvSpPr>
        <p:spPr>
          <a:xfrm>
            <a:off x="446314" y="500215"/>
            <a:ext cx="11174186" cy="590931"/>
          </a:xfrm>
          <a:prstGeom prst="rect">
            <a:avLst/>
          </a:prstGeom>
        </p:spPr>
        <p:txBody>
          <a:bodyPr vert="horz" wrap="square" lIns="91440" tIns="45720" rIns="91440" bIns="45720" rtlCol="0" anchor="ctr">
            <a:spAutoFit/>
          </a:bodyPr>
          <a:lstStyle/>
          <a:p>
            <a:pPr lvl="0"/>
            <a:r>
              <a:rPr lang="en-US" noProof="0" smtClean="0"/>
              <a:t>Click to edit Master title style</a:t>
            </a:r>
            <a:endParaRPr lang="en-US" noProof="0"/>
          </a:p>
        </p:txBody>
      </p:sp>
      <p:sp>
        <p:nvSpPr>
          <p:cNvPr id="3" name="Text Placeholder 2">
            <a:extLst>
              <a:ext uri="{FF2B5EF4-FFF2-40B4-BE49-F238E27FC236}">
                <a16:creationId xmlns:a16="http://schemas.microsoft.com/office/drawing/2014/main" xmlns="" id="{EE88709A-CA63-4EAC-968C-8873D088E691}"/>
              </a:ext>
            </a:extLst>
          </p:cNvPr>
          <p:cNvSpPr>
            <a:spLocks noGrp="1"/>
          </p:cNvSpPr>
          <p:nvPr>
            <p:ph type="body" idx="1"/>
          </p:nvPr>
        </p:nvSpPr>
        <p:spPr>
          <a:xfrm>
            <a:off x="446314" y="1253331"/>
            <a:ext cx="11174186" cy="4770098"/>
          </a:xfrm>
          <a:prstGeom prst="rect">
            <a:avLst/>
          </a:prstGeom>
        </p:spPr>
        <p:txBody>
          <a:bodyPr vert="horz" lIns="91440" tIns="45720" rIns="91440" bIns="45720" rtlCol="0">
            <a:normAutofit/>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Footer Placeholder 4">
            <a:extLst>
              <a:ext uri="{FF2B5EF4-FFF2-40B4-BE49-F238E27FC236}">
                <a16:creationId xmlns:a16="http://schemas.microsoft.com/office/drawing/2014/main" xmlns="" id="{6BBA3C17-8AAC-4933-A7DA-CD7D3F840BEB}"/>
              </a:ext>
            </a:extLst>
          </p:cNvPr>
          <p:cNvSpPr>
            <a:spLocks noGrp="1"/>
          </p:cNvSpPr>
          <p:nvPr>
            <p:ph type="ftr" sz="quarter" idx="3"/>
          </p:nvPr>
        </p:nvSpPr>
        <p:spPr>
          <a:xfrm>
            <a:off x="446314" y="6356350"/>
            <a:ext cx="4114800" cy="365125"/>
          </a:xfrm>
          <a:prstGeom prst="rect">
            <a:avLst/>
          </a:prstGeom>
        </p:spPr>
        <p:txBody>
          <a:bodyPr vert="horz" lIns="91440" tIns="45720" rIns="91440" bIns="45720" rtlCol="0" anchor="ctr"/>
          <a:lstStyle>
            <a:lvl1pPr algn="l">
              <a:defRPr sz="1200">
                <a:solidFill>
                  <a:schemeClr val="tx1">
                    <a:tint val="75000"/>
                  </a:schemeClr>
                </a:solidFill>
                <a:latin typeface="+mj-lt"/>
              </a:defRPr>
            </a:lvl1pPr>
          </a:lstStyle>
          <a:p>
            <a:endParaRPr lang="en-US" noProof="0" dirty="0"/>
          </a:p>
        </p:txBody>
      </p:sp>
      <p:sp>
        <p:nvSpPr>
          <p:cNvPr id="7" name="Rectangle 6">
            <a:extLst>
              <a:ext uri="{FF2B5EF4-FFF2-40B4-BE49-F238E27FC236}">
                <a16:creationId xmlns:a16="http://schemas.microsoft.com/office/drawing/2014/main" xmlns="" id="{72B1D122-60D0-8B4D-896A-2A770C0B6343}"/>
              </a:ext>
            </a:extLst>
          </p:cNvPr>
          <p:cNvSpPr/>
          <p:nvPr userDrawn="1"/>
        </p:nvSpPr>
        <p:spPr>
          <a:xfrm>
            <a:off x="11360016" y="6369050"/>
            <a:ext cx="335909" cy="488950"/>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solidFill>
                <a:schemeClr val="tx1"/>
              </a:solidFill>
            </a:endParaRPr>
          </a:p>
        </p:txBody>
      </p:sp>
      <p:sp>
        <p:nvSpPr>
          <p:cNvPr id="8" name="Slide Number Placeholder 5">
            <a:extLst>
              <a:ext uri="{FF2B5EF4-FFF2-40B4-BE49-F238E27FC236}">
                <a16:creationId xmlns:a16="http://schemas.microsoft.com/office/drawing/2014/main" xmlns="" id="{6B5B9FA1-1805-A944-AC99-868579EBA1AD}"/>
              </a:ext>
            </a:extLst>
          </p:cNvPr>
          <p:cNvSpPr txBox="1">
            <a:spLocks/>
          </p:cNvSpPr>
          <p:nvPr userDrawn="1"/>
        </p:nvSpPr>
        <p:spPr>
          <a:xfrm>
            <a:off x="11360016" y="6369050"/>
            <a:ext cx="335909" cy="365125"/>
          </a:xfrm>
          <a:prstGeom prst="rect">
            <a:avLst/>
          </a:prstGeom>
          <a:solidFill>
            <a:schemeClr val="accent2"/>
          </a:solidFill>
        </p:spPr>
        <p:txBody>
          <a:bodyPr vert="horz" lIns="0" tIns="45720" rIns="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1000" b="0" kern="1200">
                <a:solidFill>
                  <a:srgbClr val="01C6FD"/>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78048C4E-7BD1-46A5-B2F2-6AD408DAAD47}" type="slidenum">
              <a:rPr lang="en-US" b="1" noProof="0" smtClean="0">
                <a:solidFill>
                  <a:schemeClr val="bg1"/>
                </a:solidFill>
              </a:rPr>
              <a:pPr/>
              <a:t>‹#›</a:t>
            </a:fld>
            <a:endParaRPr lang="en-US" b="1" noProof="0" dirty="0">
              <a:solidFill>
                <a:schemeClr val="bg1"/>
              </a:solidFill>
            </a:endParaRPr>
          </a:p>
        </p:txBody>
      </p:sp>
    </p:spTree>
    <p:extLst>
      <p:ext uri="{BB962C8B-B14F-4D97-AF65-F5344CB8AC3E}">
        <p14:creationId xmlns:p14="http://schemas.microsoft.com/office/powerpoint/2010/main" val="3981575698"/>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51" r:id="rId3"/>
    <p:sldLayoutId id="2147483661" r:id="rId4"/>
    <p:sldLayoutId id="2147483662" r:id="rId5"/>
    <p:sldLayoutId id="2147483650" r:id="rId6"/>
    <p:sldLayoutId id="2147483668" r:id="rId7"/>
    <p:sldLayoutId id="2147483674" r:id="rId8"/>
    <p:sldLayoutId id="2147483666" r:id="rId9"/>
    <p:sldLayoutId id="2147483664" r:id="rId10"/>
    <p:sldLayoutId id="2147483663" r:id="rId11"/>
    <p:sldLayoutId id="2147483667" r:id="rId12"/>
    <p:sldLayoutId id="2147483671" r:id="rId13"/>
    <p:sldLayoutId id="2147483672" r:id="rId14"/>
    <p:sldLayoutId id="2147483673" r:id="rId15"/>
    <p:sldLayoutId id="2147483675" r:id="rId16"/>
    <p:sldLayoutId id="2147483676" r:id="rId17"/>
    <p:sldLayoutId id="2147483665" r:id="rId18"/>
    <p:sldLayoutId id="2147483669" r:id="rId19"/>
    <p:sldLayoutId id="2147483670" r:id="rId20"/>
  </p:sldLayoutIdLst>
  <p:hf hdr="0" ftr="0" dt="0"/>
  <p:txStyles>
    <p:titleStyle>
      <a:lvl1pPr algn="l" defTabSz="914400" rtl="0" eaLnBrk="1" latinLnBrk="0" hangingPunct="1">
        <a:lnSpc>
          <a:spcPct val="90000"/>
        </a:lnSpc>
        <a:spcBef>
          <a:spcPct val="0"/>
        </a:spcBef>
        <a:buNone/>
        <a:defRPr lang="en-GB" sz="3600" b="1" kern="1200" spc="-60" baseline="0" dirty="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360" userDrawn="1">
          <p15:clr>
            <a:srgbClr val="F26B43"/>
          </p15:clr>
        </p15:guide>
        <p15:guide id="4" pos="7320" userDrawn="1">
          <p15:clr>
            <a:srgbClr val="F26B43"/>
          </p15:clr>
        </p15:guide>
        <p15:guide id="5" orient="horz" pos="360" userDrawn="1">
          <p15:clr>
            <a:srgbClr val="F26B43"/>
          </p15:clr>
        </p15:guide>
        <p15:guide id="6" orient="horz" pos="396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5.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a:extLst>
              <a:ext uri="{FF2B5EF4-FFF2-40B4-BE49-F238E27FC236}">
                <a16:creationId xmlns:a16="http://schemas.microsoft.com/office/drawing/2014/main" xmlns="" id="{1BF8833C-D907-D24E-949C-65190DF62995}"/>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tretch>
            <a:fillRect/>
          </a:stretch>
        </p:blipFill>
        <p:spPr>
          <a:xfrm>
            <a:off x="0" y="0"/>
            <a:ext cx="12192000" cy="5138670"/>
          </a:xfrm>
        </p:spPr>
      </p:pic>
      <p:sp>
        <p:nvSpPr>
          <p:cNvPr id="51" name="Title 50">
            <a:extLst>
              <a:ext uri="{FF2B5EF4-FFF2-40B4-BE49-F238E27FC236}">
                <a16:creationId xmlns:a16="http://schemas.microsoft.com/office/drawing/2014/main" xmlns="" id="{D8694222-4D81-4A9A-93A2-23C89102F234}"/>
              </a:ext>
            </a:extLst>
          </p:cNvPr>
          <p:cNvSpPr>
            <a:spLocks noGrp="1"/>
          </p:cNvSpPr>
          <p:nvPr>
            <p:ph type="ctrTitle"/>
          </p:nvPr>
        </p:nvSpPr>
        <p:spPr>
          <a:xfrm>
            <a:off x="694871" y="5138670"/>
            <a:ext cx="10607040" cy="701731"/>
          </a:xfrm>
        </p:spPr>
        <p:txBody>
          <a:bodyPr/>
          <a:lstStyle/>
          <a:p>
            <a:r>
              <a:rPr lang="en-US" dirty="0" smtClean="0">
                <a:latin typeface="Arial Rounded MT Bold" panose="020F0704030504030204" pitchFamily="34" charset="0"/>
              </a:rPr>
              <a:t>Covid-19 – A Study </a:t>
            </a:r>
            <a:endParaRPr lang="en-US" dirty="0">
              <a:latin typeface="Arial Rounded MT Bold" panose="020F0704030504030204" pitchFamily="34" charset="0"/>
            </a:endParaRPr>
          </a:p>
        </p:txBody>
      </p:sp>
    </p:spTree>
    <p:extLst>
      <p:ext uri="{BB962C8B-B14F-4D97-AF65-F5344CB8AC3E}">
        <p14:creationId xmlns:p14="http://schemas.microsoft.com/office/powerpoint/2010/main" val="38307560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888054" y="5604679"/>
            <a:ext cx="10607040" cy="590931"/>
          </a:xfrm>
        </p:spPr>
        <p:txBody>
          <a:bodyPr/>
          <a:lstStyle/>
          <a:p>
            <a:r>
              <a:rPr lang="en-IN" sz="1800" b="0" dirty="0">
                <a:latin typeface="Arial Rounded MT Bold" panose="020F0704030504030204" pitchFamily="34" charset="0"/>
              </a:rPr>
              <a:t>Similarly, death cases have also seen a gradual increase. The curve has flattened in China but is still exponential outside China,especially</a:t>
            </a:r>
            <a:r>
              <a:rPr lang="en-IN" sz="1800" b="0" dirty="0">
                <a:latin typeface="Arial Rounded MT Bold" panose="020F0704030504030204" pitchFamily="34" charset="0"/>
              </a:rPr>
              <a:t> in Italy and </a:t>
            </a:r>
            <a:r>
              <a:rPr lang="en-IN" sz="1800" b="0" dirty="0" smtClean="0">
                <a:latin typeface="Arial Rounded MT Bold" panose="020F0704030504030204" pitchFamily="34" charset="0"/>
              </a:rPr>
              <a:t>Iran.</a:t>
            </a:r>
            <a:endParaRPr lang="en-IN" sz="1800" dirty="0">
              <a:latin typeface="Arial Rounded MT Bold" panose="020F0704030504030204" pitchFamily="34" charset="0"/>
            </a:endParaRPr>
          </a:p>
        </p:txBody>
      </p:sp>
      <p:pic>
        <p:nvPicPr>
          <p:cNvPr id="2" name="Picture 1"/>
          <p:cNvPicPr>
            <a:picLocks noChangeAspect="1"/>
          </p:cNvPicPr>
          <p:nvPr/>
        </p:nvPicPr>
        <p:blipFill>
          <a:blip r:embed="rId2"/>
          <a:stretch>
            <a:fillRect/>
          </a:stretch>
        </p:blipFill>
        <p:spPr>
          <a:xfrm>
            <a:off x="1390196" y="127574"/>
            <a:ext cx="8448675" cy="5133975"/>
          </a:xfrm>
          <a:prstGeom prst="rect">
            <a:avLst/>
          </a:prstGeom>
        </p:spPr>
      </p:pic>
    </p:spTree>
    <p:extLst>
      <p:ext uri="{BB962C8B-B14F-4D97-AF65-F5344CB8AC3E}">
        <p14:creationId xmlns:p14="http://schemas.microsoft.com/office/powerpoint/2010/main" val="41820909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759266" y="5630436"/>
            <a:ext cx="10607040" cy="590931"/>
          </a:xfrm>
        </p:spPr>
        <p:txBody>
          <a:bodyPr/>
          <a:lstStyle/>
          <a:p>
            <a:r>
              <a:rPr lang="en-IN" sz="1800" b="0" dirty="0">
                <a:latin typeface="Arial Rounded MT Bold" panose="020F0704030504030204" pitchFamily="34" charset="0"/>
              </a:rPr>
              <a:t>The bar chart is an indicator of the exponential increase in the number of recovered cases. The aim is to not let this graph flatten with time, till all the cases have recovered.</a:t>
            </a:r>
            <a:endParaRPr lang="en-IN" sz="1800" dirty="0">
              <a:latin typeface="Arial Rounded MT Bold" panose="020F0704030504030204" pitchFamily="34" charset="0"/>
            </a:endParaRPr>
          </a:p>
        </p:txBody>
      </p:sp>
      <p:pic>
        <p:nvPicPr>
          <p:cNvPr id="5" name="Picture 4"/>
          <p:cNvPicPr>
            <a:picLocks noChangeAspect="1"/>
          </p:cNvPicPr>
          <p:nvPr/>
        </p:nvPicPr>
        <p:blipFill>
          <a:blip r:embed="rId2"/>
          <a:stretch>
            <a:fillRect/>
          </a:stretch>
        </p:blipFill>
        <p:spPr>
          <a:xfrm>
            <a:off x="1586180" y="146624"/>
            <a:ext cx="8143875" cy="5114925"/>
          </a:xfrm>
          <a:prstGeom prst="rect">
            <a:avLst/>
          </a:prstGeom>
        </p:spPr>
      </p:pic>
    </p:spTree>
    <p:extLst>
      <p:ext uri="{BB962C8B-B14F-4D97-AF65-F5344CB8AC3E}">
        <p14:creationId xmlns:p14="http://schemas.microsoft.com/office/powerpoint/2010/main" val="34379450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862296" y="5192554"/>
            <a:ext cx="10607040" cy="590931"/>
          </a:xfrm>
        </p:spPr>
        <p:txBody>
          <a:bodyPr/>
          <a:lstStyle/>
          <a:p>
            <a:r>
              <a:rPr lang="en-IN" sz="1800" b="0" dirty="0">
                <a:latin typeface="Arial Rounded MT Bold" panose="020F0704030504030204" pitchFamily="34" charset="0"/>
              </a:rPr>
              <a:t>This is a consolidated representation of the bar graphs shown above. Ideally, we would like to see the red line and blue line converge and pass each other</a:t>
            </a:r>
            <a:endParaRPr lang="en-IN" sz="1800" dirty="0">
              <a:latin typeface="Arial Rounded MT Bold" panose="020F0704030504030204" pitchFamily="34" charset="0"/>
            </a:endParaRPr>
          </a:p>
        </p:txBody>
      </p:sp>
      <p:pic>
        <p:nvPicPr>
          <p:cNvPr id="2" name="Picture 1"/>
          <p:cNvPicPr>
            <a:picLocks noChangeAspect="1"/>
          </p:cNvPicPr>
          <p:nvPr/>
        </p:nvPicPr>
        <p:blipFill>
          <a:blip r:embed="rId2"/>
          <a:stretch>
            <a:fillRect/>
          </a:stretch>
        </p:blipFill>
        <p:spPr>
          <a:xfrm>
            <a:off x="1232213" y="312010"/>
            <a:ext cx="9315450" cy="4705350"/>
          </a:xfrm>
          <a:prstGeom prst="rect">
            <a:avLst/>
          </a:prstGeom>
        </p:spPr>
      </p:pic>
    </p:spTree>
    <p:extLst>
      <p:ext uri="{BB962C8B-B14F-4D97-AF65-F5344CB8AC3E}">
        <p14:creationId xmlns:p14="http://schemas.microsoft.com/office/powerpoint/2010/main" val="35350979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768908" y="5347101"/>
            <a:ext cx="10607040" cy="590931"/>
          </a:xfrm>
        </p:spPr>
        <p:txBody>
          <a:bodyPr/>
          <a:lstStyle/>
          <a:p>
            <a:r>
              <a:rPr lang="en-IN" sz="1800" b="0" dirty="0">
                <a:latin typeface="Arial Rounded MT Bold" panose="020F0704030504030204" pitchFamily="34" charset="0"/>
              </a:rPr>
              <a:t>The line chart shows the number of confirmed, recovered and death cases across the globe, as on 15th March,2020. </a:t>
            </a:r>
            <a:r>
              <a:rPr lang="en-IN" sz="1800" b="0" dirty="0">
                <a:latin typeface="Arial Rounded MT Bold" panose="020F0704030504030204" pitchFamily="34" charset="0"/>
              </a:rPr>
              <a:t>The mortality rate is around 4% in China whereas it is around 2.5% in Iran</a:t>
            </a:r>
            <a:r>
              <a:rPr lang="en-IN" sz="1800" b="0" dirty="0" smtClean="0">
                <a:latin typeface="Arial Rounded MT Bold" panose="020F0704030504030204" pitchFamily="34" charset="0"/>
              </a:rPr>
              <a:t>.</a:t>
            </a:r>
            <a:endParaRPr lang="en-IN" sz="1800" dirty="0">
              <a:latin typeface="Arial Rounded MT Bold" panose="020F0704030504030204" pitchFamily="34" charset="0"/>
            </a:endParaRPr>
          </a:p>
        </p:txBody>
      </p:sp>
      <p:pic>
        <p:nvPicPr>
          <p:cNvPr id="5" name="Picture 4"/>
          <p:cNvPicPr>
            <a:picLocks noChangeAspect="1"/>
          </p:cNvPicPr>
          <p:nvPr/>
        </p:nvPicPr>
        <p:blipFill>
          <a:blip r:embed="rId2"/>
          <a:stretch>
            <a:fillRect/>
          </a:stretch>
        </p:blipFill>
        <p:spPr>
          <a:xfrm>
            <a:off x="1296942" y="296213"/>
            <a:ext cx="9341007" cy="4811739"/>
          </a:xfrm>
          <a:prstGeom prst="rect">
            <a:avLst/>
          </a:prstGeom>
        </p:spPr>
      </p:pic>
    </p:spTree>
    <p:extLst>
      <p:ext uri="{BB962C8B-B14F-4D97-AF65-F5344CB8AC3E}">
        <p14:creationId xmlns:p14="http://schemas.microsoft.com/office/powerpoint/2010/main" val="36058127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733507" y="5218312"/>
            <a:ext cx="10607040" cy="590931"/>
          </a:xfrm>
        </p:spPr>
        <p:txBody>
          <a:bodyPr/>
          <a:lstStyle/>
          <a:p>
            <a:r>
              <a:rPr lang="en-IN" sz="1800" b="0" dirty="0">
                <a:latin typeface="Arial Rounded MT Bold" panose="020F0704030504030204" pitchFamily="34" charset="0"/>
              </a:rPr>
              <a:t>As we know, Wuhan, capital of Hubei has been the epicenter</a:t>
            </a:r>
            <a:r>
              <a:rPr lang="en-IN" sz="1800" b="0" dirty="0">
                <a:latin typeface="Arial Rounded MT Bold" panose="020F0704030504030204" pitchFamily="34" charset="0"/>
              </a:rPr>
              <a:t> of the disease with almost 67,794 confirmed cases as on 15th March, with around 80% cases of recovery.</a:t>
            </a:r>
            <a:endParaRPr lang="en-IN" sz="1800" dirty="0">
              <a:latin typeface="Arial Rounded MT Bold" panose="020F0704030504030204" pitchFamily="34" charset="0"/>
            </a:endParaRPr>
          </a:p>
        </p:txBody>
      </p:sp>
      <p:pic>
        <p:nvPicPr>
          <p:cNvPr id="2" name="Picture 1"/>
          <p:cNvPicPr>
            <a:picLocks noChangeAspect="1"/>
          </p:cNvPicPr>
          <p:nvPr/>
        </p:nvPicPr>
        <p:blipFill>
          <a:blip r:embed="rId2"/>
          <a:stretch>
            <a:fillRect/>
          </a:stretch>
        </p:blipFill>
        <p:spPr>
          <a:xfrm>
            <a:off x="1681151" y="243725"/>
            <a:ext cx="9201150" cy="4657725"/>
          </a:xfrm>
          <a:prstGeom prst="rect">
            <a:avLst/>
          </a:prstGeom>
        </p:spPr>
      </p:pic>
    </p:spTree>
    <p:extLst>
      <p:ext uri="{BB962C8B-B14F-4D97-AF65-F5344CB8AC3E}">
        <p14:creationId xmlns:p14="http://schemas.microsoft.com/office/powerpoint/2010/main" val="26254746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69128" y="449200"/>
            <a:ext cx="5355969" cy="3027873"/>
          </a:xfrm>
          <a:prstGeom prst="rect">
            <a:avLst/>
          </a:prstGeom>
        </p:spPr>
      </p:pic>
      <p:sp>
        <p:nvSpPr>
          <p:cNvPr id="6" name="Rectangle 5"/>
          <p:cNvSpPr/>
          <p:nvPr/>
        </p:nvSpPr>
        <p:spPr>
          <a:xfrm>
            <a:off x="832387" y="4850820"/>
            <a:ext cx="9805115" cy="923330"/>
          </a:xfrm>
          <a:prstGeom prst="rect">
            <a:avLst/>
          </a:prstGeom>
        </p:spPr>
        <p:txBody>
          <a:bodyPr wrap="square">
            <a:spAutoFit/>
          </a:bodyPr>
          <a:lstStyle/>
          <a:p>
            <a:r>
              <a:rPr lang="en-IN" dirty="0">
                <a:latin typeface="Arial Rounded MT Bold" panose="020F0704030504030204" pitchFamily="34" charset="0"/>
              </a:rPr>
              <a:t>The maps show the areas affected worldwide and then focusing on China, respectively.</a:t>
            </a:r>
            <a:br>
              <a:rPr lang="en-IN" dirty="0">
                <a:latin typeface="Arial Rounded MT Bold" panose="020F0704030504030204" pitchFamily="34" charset="0"/>
              </a:rPr>
            </a:br>
            <a:r>
              <a:rPr lang="en-IN" dirty="0">
                <a:latin typeface="Arial Rounded MT Bold" panose="020F0704030504030204" pitchFamily="34" charset="0"/>
              </a:rPr>
              <a:t>We have a list of all the provinces in China where people have been affected by Covid-19.</a:t>
            </a:r>
            <a:endParaRPr lang="en-IN" dirty="0"/>
          </a:p>
        </p:txBody>
      </p:sp>
      <p:pic>
        <p:nvPicPr>
          <p:cNvPr id="7" name="Picture 6"/>
          <p:cNvPicPr>
            <a:picLocks noChangeAspect="1"/>
          </p:cNvPicPr>
          <p:nvPr/>
        </p:nvPicPr>
        <p:blipFill>
          <a:blip r:embed="rId3"/>
          <a:stretch>
            <a:fillRect/>
          </a:stretch>
        </p:blipFill>
        <p:spPr>
          <a:xfrm>
            <a:off x="6239971" y="449201"/>
            <a:ext cx="5225522" cy="3027873"/>
          </a:xfrm>
          <a:prstGeom prst="rect">
            <a:avLst/>
          </a:prstGeom>
        </p:spPr>
      </p:pic>
    </p:spTree>
    <p:extLst>
      <p:ext uri="{BB962C8B-B14F-4D97-AF65-F5344CB8AC3E}">
        <p14:creationId xmlns:p14="http://schemas.microsoft.com/office/powerpoint/2010/main" val="16432505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94871" y="4943256"/>
            <a:ext cx="10607040" cy="840230"/>
          </a:xfrm>
        </p:spPr>
        <p:txBody>
          <a:bodyPr/>
          <a:lstStyle/>
          <a:p>
            <a:r>
              <a:rPr lang="en-IN" sz="1800" b="0" dirty="0">
                <a:latin typeface="Arial Rounded MT Bold" panose="020F0704030504030204" pitchFamily="34" charset="0"/>
              </a:rPr>
              <a:t>Using Foursquare API, </a:t>
            </a:r>
            <a:r>
              <a:rPr lang="en-IN" sz="1800" b="0" dirty="0" smtClean="0">
                <a:latin typeface="Arial Rounded MT Bold" panose="020F0704030504030204" pitchFamily="34" charset="0"/>
              </a:rPr>
              <a:t>we searched for </a:t>
            </a:r>
            <a:r>
              <a:rPr lang="en-IN" sz="1800" b="0" dirty="0">
                <a:latin typeface="Arial Rounded MT Bold" panose="020F0704030504030204" pitchFamily="34" charset="0"/>
              </a:rPr>
              <a:t>hospitals within 5 km of these areas, so as to see the distribution of hospitals in these provinces. This distribution plays an important role in determining accessibility to healthcare facilities in case of a health disaster like this.</a:t>
            </a:r>
            <a:endParaRPr lang="en-IN" sz="1800" dirty="0">
              <a:latin typeface="Arial Rounded MT Bold" panose="020F0704030504030204" pitchFamily="34" charset="0"/>
            </a:endParaRPr>
          </a:p>
        </p:txBody>
      </p:sp>
      <p:pic>
        <p:nvPicPr>
          <p:cNvPr id="2" name="Picture 1"/>
          <p:cNvPicPr>
            <a:picLocks noChangeAspect="1"/>
          </p:cNvPicPr>
          <p:nvPr/>
        </p:nvPicPr>
        <p:blipFill>
          <a:blip r:embed="rId2"/>
          <a:stretch>
            <a:fillRect/>
          </a:stretch>
        </p:blipFill>
        <p:spPr>
          <a:xfrm>
            <a:off x="694871" y="440161"/>
            <a:ext cx="6744975" cy="4014569"/>
          </a:xfrm>
          <a:prstGeom prst="rect">
            <a:avLst/>
          </a:prstGeom>
        </p:spPr>
      </p:pic>
    </p:spTree>
    <p:extLst>
      <p:ext uri="{BB962C8B-B14F-4D97-AF65-F5344CB8AC3E}">
        <p14:creationId xmlns:p14="http://schemas.microsoft.com/office/powerpoint/2010/main" val="15069100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xmlns="" id="{24FAFA63-EF73-4268-8107-6CD20923D700}"/>
              </a:ext>
            </a:extLst>
          </p:cNvPr>
          <p:cNvSpPr>
            <a:spLocks noGrp="1"/>
          </p:cNvSpPr>
          <p:nvPr>
            <p:ph type="title"/>
          </p:nvPr>
        </p:nvSpPr>
        <p:spPr/>
        <p:txBody>
          <a:bodyPr/>
          <a:lstStyle/>
          <a:p>
            <a:r>
              <a:rPr lang="en-US" dirty="0" smtClean="0">
                <a:latin typeface="Arial Rounded MT Bold" panose="020F0704030504030204" pitchFamily="34" charset="0"/>
              </a:rPr>
              <a:t>Conclusion</a:t>
            </a:r>
            <a:endParaRPr lang="en-US" dirty="0">
              <a:latin typeface="Arial Rounded MT Bold" panose="020F0704030504030204" pitchFamily="34" charset="0"/>
            </a:endParaRPr>
          </a:p>
        </p:txBody>
      </p:sp>
      <p:pic>
        <p:nvPicPr>
          <p:cNvPr id="9" name="Picture Placeholder 8">
            <a:extLst>
              <a:ext uri="{FF2B5EF4-FFF2-40B4-BE49-F238E27FC236}">
                <a16:creationId xmlns:a16="http://schemas.microsoft.com/office/drawing/2014/main" xmlns="" id="{835F76E2-8EF3-449E-99A0-D5A9EF26A737}"/>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0" y="1248876"/>
            <a:ext cx="12192000" cy="2119313"/>
          </a:xfrm>
        </p:spPr>
      </p:pic>
      <p:sp>
        <p:nvSpPr>
          <p:cNvPr id="17" name="Text Placeholder 16">
            <a:extLst>
              <a:ext uri="{FF2B5EF4-FFF2-40B4-BE49-F238E27FC236}">
                <a16:creationId xmlns:a16="http://schemas.microsoft.com/office/drawing/2014/main" xmlns="" id="{BB40F080-6054-425B-9E1C-1DDC9260832D}"/>
              </a:ext>
            </a:extLst>
          </p:cNvPr>
          <p:cNvSpPr>
            <a:spLocks noGrp="1"/>
          </p:cNvSpPr>
          <p:nvPr>
            <p:ph type="body" sz="quarter" idx="17"/>
          </p:nvPr>
        </p:nvSpPr>
        <p:spPr>
          <a:xfrm>
            <a:off x="231475" y="4010967"/>
            <a:ext cx="11603864" cy="1737360"/>
          </a:xfrm>
        </p:spPr>
        <p:txBody>
          <a:bodyPr/>
          <a:lstStyle/>
          <a:p>
            <a:r>
              <a:rPr lang="en-IN" sz="1800" dirty="0">
                <a:latin typeface="Arial Rounded MT Bold" panose="020F0704030504030204" pitchFamily="34" charset="0"/>
              </a:rPr>
              <a:t>With no vaccine or treatment that can prevent it yet, containing the spread of Covid-19 is vital. As a final note, all of the above analysis is dependent on the adequacy and accuracy of the data collected from various sources and Foursquare API. A more comprehensive analysis and future work would need incorporation of data from other external databases.</a:t>
            </a:r>
            <a:endParaRPr lang="en-US" sz="1800" dirty="0">
              <a:latin typeface="Arial Rounded MT Bold" panose="020F0704030504030204" pitchFamily="34" charset="0"/>
            </a:endParaRPr>
          </a:p>
        </p:txBody>
      </p:sp>
    </p:spTree>
    <p:extLst>
      <p:ext uri="{BB962C8B-B14F-4D97-AF65-F5344CB8AC3E}">
        <p14:creationId xmlns:p14="http://schemas.microsoft.com/office/powerpoint/2010/main" val="14833863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Placeholder 14">
            <a:extLst>
              <a:ext uri="{FF2B5EF4-FFF2-40B4-BE49-F238E27FC236}">
                <a16:creationId xmlns:a16="http://schemas.microsoft.com/office/drawing/2014/main" xmlns="" id="{C7A54B61-8541-AB40-BD1C-F80E8A424061}"/>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0" y="9525"/>
            <a:ext cx="12192000" cy="6838950"/>
          </a:xfrm>
        </p:spPr>
      </p:pic>
      <p:sp>
        <p:nvSpPr>
          <p:cNvPr id="32" name="Picture Placeholder 13">
            <a:extLst>
              <a:ext uri="{FF2B5EF4-FFF2-40B4-BE49-F238E27FC236}">
                <a16:creationId xmlns:a16="http://schemas.microsoft.com/office/drawing/2014/main" xmlns="" id="{8DBDD9F7-3B84-F743-95F4-C9FA74DA597F}"/>
              </a:ext>
            </a:extLst>
          </p:cNvPr>
          <p:cNvSpPr txBox="1">
            <a:spLocks/>
          </p:cNvSpPr>
          <p:nvPr/>
        </p:nvSpPr>
        <p:spPr>
          <a:xfrm flipH="1">
            <a:off x="0" y="3895249"/>
            <a:ext cx="12192000" cy="2962751"/>
          </a:xfrm>
          <a:custGeom>
            <a:avLst/>
            <a:gdLst>
              <a:gd name="connsiteX0" fmla="*/ 12486732 w 13339868"/>
              <a:gd name="connsiteY0" fmla="*/ 1914 h 2962751"/>
              <a:gd name="connsiteX1" fmla="*/ 6703529 w 13339868"/>
              <a:gd name="connsiteY1" fmla="*/ 827870 h 2962751"/>
              <a:gd name="connsiteX2" fmla="*/ 704617 w 13339868"/>
              <a:gd name="connsiteY2" fmla="*/ 1735152 h 2962751"/>
              <a:gd name="connsiteX3" fmla="*/ 0 w 13339868"/>
              <a:gd name="connsiteY3" fmla="*/ 1775657 h 2962751"/>
              <a:gd name="connsiteX4" fmla="*/ 0 w 13339868"/>
              <a:gd name="connsiteY4" fmla="*/ 2962751 h 2962751"/>
              <a:gd name="connsiteX5" fmla="*/ 13339868 w 13339868"/>
              <a:gd name="connsiteY5" fmla="*/ 2962751 h 2962751"/>
              <a:gd name="connsiteX6" fmla="*/ 13339868 w 13339868"/>
              <a:gd name="connsiteY6" fmla="*/ 13763 h 2962751"/>
              <a:gd name="connsiteX7" fmla="*/ 12991874 w 13339868"/>
              <a:gd name="connsiteY7" fmla="*/ 2211 h 2962751"/>
              <a:gd name="connsiteX8" fmla="*/ 12486732 w 13339868"/>
              <a:gd name="connsiteY8" fmla="*/ 1914 h 2962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39868" h="2962751">
                <a:moveTo>
                  <a:pt x="12486732" y="1914"/>
                </a:moveTo>
                <a:cubicBezTo>
                  <a:pt x="11089145" y="23578"/>
                  <a:pt x="9273241" y="233112"/>
                  <a:pt x="6703529" y="827870"/>
                </a:cubicBezTo>
                <a:cubicBezTo>
                  <a:pt x="4500510" y="1337758"/>
                  <a:pt x="2693772" y="1601336"/>
                  <a:pt x="704617" y="1735152"/>
                </a:cubicBezTo>
                <a:lnTo>
                  <a:pt x="0" y="1775657"/>
                </a:lnTo>
                <a:lnTo>
                  <a:pt x="0" y="2962751"/>
                </a:lnTo>
                <a:lnTo>
                  <a:pt x="13339868" y="2962751"/>
                </a:lnTo>
                <a:lnTo>
                  <a:pt x="13339868" y="13763"/>
                </a:lnTo>
                <a:lnTo>
                  <a:pt x="12991874" y="2211"/>
                </a:lnTo>
                <a:cubicBezTo>
                  <a:pt x="12829592" y="-567"/>
                  <a:pt x="12661430" y="-794"/>
                  <a:pt x="12486732" y="1914"/>
                </a:cubicBezTo>
                <a:close/>
              </a:path>
            </a:pathLst>
          </a:custGeom>
          <a:solidFill>
            <a:schemeClr val="tx1">
              <a:alpha val="62000"/>
            </a:schemeClr>
          </a:solidFill>
        </p:spPr>
        <p:txBody>
          <a:bodyPr vert="horz" wrap="square"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lang="en-GB" sz="1800" b="0" kern="1200" dirty="0">
                <a:solidFill>
                  <a:schemeClr val="tx1">
                    <a:alpha val="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t>Insert Image</a:t>
            </a:r>
          </a:p>
        </p:txBody>
      </p:sp>
      <p:sp>
        <p:nvSpPr>
          <p:cNvPr id="12" name="Rectangle 11">
            <a:extLst>
              <a:ext uri="{FF2B5EF4-FFF2-40B4-BE49-F238E27FC236}">
                <a16:creationId xmlns:a16="http://schemas.microsoft.com/office/drawing/2014/main" xmlns="" id="{D7F67FDF-D697-3249-AD21-75F6353FFBA5}"/>
              </a:ext>
              <a:ext uri="{C183D7F6-B498-43B3-948B-1728B52AA6E4}">
                <adec:decorative xmlns:adec="http://schemas.microsoft.com/office/drawing/2017/decorative" xmlns="" val="1"/>
              </a:ext>
            </a:extLst>
          </p:cNvPr>
          <p:cNvSpPr/>
          <p:nvPr/>
        </p:nvSpPr>
        <p:spPr>
          <a:xfrm>
            <a:off x="438912" y="4690872"/>
            <a:ext cx="73152" cy="11887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51" name="Title 50">
            <a:extLst>
              <a:ext uri="{FF2B5EF4-FFF2-40B4-BE49-F238E27FC236}">
                <a16:creationId xmlns:a16="http://schemas.microsoft.com/office/drawing/2014/main" xmlns="" id="{D8694222-4D81-4A9A-93A2-23C89102F234}"/>
              </a:ext>
            </a:extLst>
          </p:cNvPr>
          <p:cNvSpPr>
            <a:spLocks noGrp="1"/>
          </p:cNvSpPr>
          <p:nvPr>
            <p:ph type="ctrTitle"/>
          </p:nvPr>
        </p:nvSpPr>
        <p:spPr>
          <a:xfrm>
            <a:off x="681992" y="4690872"/>
            <a:ext cx="4907643" cy="1200329"/>
          </a:xfrm>
        </p:spPr>
        <p:txBody>
          <a:bodyPr/>
          <a:lstStyle/>
          <a:p>
            <a:r>
              <a:rPr lang="en-US" dirty="0">
                <a:latin typeface="Arial Rounded MT Bold" panose="020F0704030504030204" pitchFamily="34" charset="0"/>
              </a:rPr>
              <a:t>THANK </a:t>
            </a:r>
            <a:r>
              <a:rPr lang="en-US" dirty="0" smtClean="0">
                <a:latin typeface="Arial Rounded MT Bold" panose="020F0704030504030204" pitchFamily="34" charset="0"/>
              </a:rPr>
              <a:t>YOU</a:t>
            </a:r>
            <a:br>
              <a:rPr lang="en-US" dirty="0" smtClean="0">
                <a:latin typeface="Arial Rounded MT Bold" panose="020F0704030504030204" pitchFamily="34" charset="0"/>
              </a:rPr>
            </a:br>
            <a:r>
              <a:rPr lang="en-US" sz="3600" dirty="0" smtClean="0">
                <a:latin typeface="Arial Rounded MT Bold" panose="020F0704030504030204" pitchFamily="34" charset="0"/>
              </a:rPr>
              <a:t>Stay Safe !</a:t>
            </a:r>
            <a:endParaRPr lang="en-US" sz="3600" dirty="0">
              <a:latin typeface="Arial Rounded MT Bold" panose="020F0704030504030204" pitchFamily="34" charset="0"/>
            </a:endParaRPr>
          </a:p>
        </p:txBody>
      </p:sp>
    </p:spTree>
    <p:extLst>
      <p:ext uri="{BB962C8B-B14F-4D97-AF65-F5344CB8AC3E}">
        <p14:creationId xmlns:p14="http://schemas.microsoft.com/office/powerpoint/2010/main" val="3082186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xmlns="" id="{24FAFA63-EF73-4268-8107-6CD20923D700}"/>
              </a:ext>
            </a:extLst>
          </p:cNvPr>
          <p:cNvSpPr>
            <a:spLocks noGrp="1"/>
          </p:cNvSpPr>
          <p:nvPr>
            <p:ph type="title"/>
          </p:nvPr>
        </p:nvSpPr>
        <p:spPr/>
        <p:txBody>
          <a:bodyPr/>
          <a:lstStyle/>
          <a:p>
            <a:r>
              <a:rPr lang="en-US" dirty="0" smtClean="0">
                <a:latin typeface="Arial Rounded MT Bold" panose="020F0704030504030204" pitchFamily="34" charset="0"/>
              </a:rPr>
              <a:t>Introduction</a:t>
            </a:r>
            <a:r>
              <a:rPr lang="en-US" dirty="0">
                <a:latin typeface="Arial Rounded MT Bold" panose="020F0704030504030204" pitchFamily="34" charset="0"/>
              </a:rPr>
              <a:t/>
            </a:r>
            <a:br>
              <a:rPr lang="en-US" dirty="0">
                <a:latin typeface="Arial Rounded MT Bold" panose="020F0704030504030204" pitchFamily="34" charset="0"/>
              </a:rPr>
            </a:br>
            <a:r>
              <a:rPr lang="en-US" dirty="0">
                <a:latin typeface="Arial Rounded MT Bold" panose="020F0704030504030204" pitchFamily="34" charset="0"/>
              </a:rPr>
              <a:t> </a:t>
            </a:r>
          </a:p>
        </p:txBody>
      </p:sp>
      <p:sp>
        <p:nvSpPr>
          <p:cNvPr id="17" name="Text Placeholder 16">
            <a:extLst>
              <a:ext uri="{FF2B5EF4-FFF2-40B4-BE49-F238E27FC236}">
                <a16:creationId xmlns:a16="http://schemas.microsoft.com/office/drawing/2014/main" xmlns="" id="{BB40F080-6054-425B-9E1C-1DDC9260832D}"/>
              </a:ext>
            </a:extLst>
          </p:cNvPr>
          <p:cNvSpPr>
            <a:spLocks noGrp="1"/>
          </p:cNvSpPr>
          <p:nvPr>
            <p:ph type="body" sz="quarter" idx="17"/>
          </p:nvPr>
        </p:nvSpPr>
        <p:spPr>
          <a:xfrm>
            <a:off x="446314" y="1583305"/>
            <a:ext cx="5606756" cy="4340977"/>
          </a:xfrm>
        </p:spPr>
        <p:txBody>
          <a:bodyPr/>
          <a:lstStyle/>
          <a:p>
            <a:pPr marL="285750" indent="-285750">
              <a:lnSpc>
                <a:spcPct val="100000"/>
              </a:lnSpc>
              <a:buFont typeface="Wingdings" panose="05000000000000000000" pitchFamily="2" charset="2"/>
              <a:buChar char="§"/>
            </a:pPr>
            <a:r>
              <a:rPr lang="en-IN" sz="1600" dirty="0" smtClean="0">
                <a:latin typeface="Arial Rounded MT Bold" panose="020F0704030504030204" pitchFamily="34" charset="0"/>
              </a:rPr>
              <a:t>Covid-19 </a:t>
            </a:r>
            <a:r>
              <a:rPr lang="en-IN" sz="1600" dirty="0">
                <a:latin typeface="Arial Rounded MT Bold" panose="020F0704030504030204" pitchFamily="34" charset="0"/>
              </a:rPr>
              <a:t>is a virus (more specifically, a coronavirus) identified as the cause of an outbreak of respiratory illness first detected in Wuhan, China</a:t>
            </a:r>
            <a:r>
              <a:rPr lang="en-IN" sz="1600" dirty="0" smtClean="0">
                <a:latin typeface="Arial Rounded MT Bold" panose="020F0704030504030204" pitchFamily="34" charset="0"/>
              </a:rPr>
              <a:t>.</a:t>
            </a:r>
          </a:p>
          <a:p>
            <a:pPr>
              <a:lnSpc>
                <a:spcPct val="100000"/>
              </a:lnSpc>
            </a:pPr>
            <a:endParaRPr lang="en-IN" sz="1600" dirty="0" smtClean="0">
              <a:latin typeface="Arial Rounded MT Bold" panose="020F0704030504030204" pitchFamily="34" charset="0"/>
            </a:endParaRPr>
          </a:p>
          <a:p>
            <a:pPr marL="285750" indent="-285750">
              <a:lnSpc>
                <a:spcPct val="100000"/>
              </a:lnSpc>
              <a:buFont typeface="Wingdings" panose="05000000000000000000" pitchFamily="2" charset="2"/>
              <a:buChar char="§"/>
            </a:pPr>
            <a:r>
              <a:rPr lang="en-IN" sz="1600" dirty="0">
                <a:latin typeface="Arial Rounded MT Bold" panose="020F0704030504030204" pitchFamily="34" charset="0"/>
              </a:rPr>
              <a:t>Individual risk for the disease is dependent on </a:t>
            </a:r>
            <a:r>
              <a:rPr lang="en-IN" sz="1600" dirty="0" smtClean="0">
                <a:latin typeface="Arial Rounded MT Bold" panose="020F0704030504030204" pitchFamily="34" charset="0"/>
              </a:rPr>
              <a:t>exposure.</a:t>
            </a:r>
          </a:p>
          <a:p>
            <a:pPr marL="285750" indent="-285750">
              <a:lnSpc>
                <a:spcPct val="100000"/>
              </a:lnSpc>
              <a:buFont typeface="Wingdings" panose="05000000000000000000" pitchFamily="2" charset="2"/>
              <a:buChar char="§"/>
            </a:pPr>
            <a:endParaRPr lang="en-IN" sz="1600" dirty="0">
              <a:latin typeface="Arial Rounded MT Bold" panose="020F0704030504030204" pitchFamily="34" charset="0"/>
            </a:endParaRPr>
          </a:p>
          <a:p>
            <a:pPr marL="285750" indent="-285750">
              <a:lnSpc>
                <a:spcPct val="100000"/>
              </a:lnSpc>
              <a:buFont typeface="Wingdings" panose="05000000000000000000" pitchFamily="2" charset="2"/>
              <a:buChar char="§"/>
            </a:pPr>
            <a:r>
              <a:rPr lang="en-IN" sz="1600" dirty="0">
                <a:latin typeface="Arial Rounded MT Bold" panose="020F0704030504030204" pitchFamily="34" charset="0"/>
              </a:rPr>
              <a:t>D</a:t>
            </a:r>
            <a:r>
              <a:rPr lang="en-IN" sz="1600" dirty="0" smtClean="0">
                <a:latin typeface="Arial Rounded MT Bold" panose="020F0704030504030204" pitchFamily="34" charset="0"/>
              </a:rPr>
              <a:t>etected </a:t>
            </a:r>
            <a:r>
              <a:rPr lang="en-IN" sz="1600" dirty="0">
                <a:latin typeface="Arial Rounded MT Bold" panose="020F0704030504030204" pitchFamily="34" charset="0"/>
              </a:rPr>
              <a:t>in almost 150 locations </a:t>
            </a:r>
            <a:r>
              <a:rPr lang="en-IN" sz="1600" dirty="0" smtClean="0">
                <a:latin typeface="Arial Rounded MT Bold" panose="020F0704030504030204" pitchFamily="34" charset="0"/>
              </a:rPr>
              <a:t>internationally</a:t>
            </a:r>
          </a:p>
          <a:p>
            <a:pPr>
              <a:lnSpc>
                <a:spcPct val="100000"/>
              </a:lnSpc>
            </a:pPr>
            <a:endParaRPr lang="en-IN" sz="1600" dirty="0" smtClean="0">
              <a:latin typeface="Arial Rounded MT Bold" panose="020F0704030504030204" pitchFamily="34" charset="0"/>
            </a:endParaRPr>
          </a:p>
          <a:p>
            <a:pPr marL="285750" indent="-285750">
              <a:lnSpc>
                <a:spcPct val="100000"/>
              </a:lnSpc>
              <a:buFont typeface="Wingdings" panose="05000000000000000000" pitchFamily="2" charset="2"/>
              <a:buChar char="§"/>
            </a:pPr>
            <a:r>
              <a:rPr lang="en-IN" sz="1600" dirty="0" smtClean="0">
                <a:latin typeface="Arial Rounded MT Bold" panose="020F0704030504030204" pitchFamily="34" charset="0"/>
              </a:rPr>
              <a:t>Close to </a:t>
            </a:r>
            <a:r>
              <a:rPr lang="en-IN" sz="1600" dirty="0">
                <a:latin typeface="Arial Rounded MT Bold" panose="020F0704030504030204" pitchFamily="34" charset="0"/>
              </a:rPr>
              <a:t>1,70,000 people sickened by COVID-19 and more than 7,000 people have died from the </a:t>
            </a:r>
            <a:r>
              <a:rPr lang="en-IN" sz="1600" dirty="0" smtClean="0">
                <a:latin typeface="Arial Rounded MT Bold" panose="020F0704030504030204" pitchFamily="34" charset="0"/>
              </a:rPr>
              <a:t>disease.</a:t>
            </a:r>
          </a:p>
          <a:p>
            <a:pPr>
              <a:lnSpc>
                <a:spcPct val="100000"/>
              </a:lnSpc>
            </a:pPr>
            <a:endParaRPr lang="en-IN" sz="1600" dirty="0" smtClean="0">
              <a:latin typeface="Arial Rounded MT Bold" panose="020F0704030504030204" pitchFamily="34" charset="0"/>
            </a:endParaRPr>
          </a:p>
          <a:p>
            <a:pPr marL="285750" indent="-285750">
              <a:lnSpc>
                <a:spcPct val="100000"/>
              </a:lnSpc>
              <a:buFont typeface="Wingdings" panose="05000000000000000000" pitchFamily="2" charset="2"/>
              <a:buChar char="§"/>
            </a:pPr>
            <a:r>
              <a:rPr lang="en-IN" sz="1600" dirty="0">
                <a:latin typeface="Arial Rounded MT Bold" panose="020F0704030504030204" pitchFamily="34" charset="0"/>
              </a:rPr>
              <a:t> WHO </a:t>
            </a:r>
            <a:r>
              <a:rPr lang="en-IN" sz="1600" dirty="0" smtClean="0">
                <a:latin typeface="Arial Rounded MT Bold" panose="020F0704030504030204" pitchFamily="34" charset="0"/>
              </a:rPr>
              <a:t>has </a:t>
            </a:r>
            <a:r>
              <a:rPr lang="en-IN" sz="1600" dirty="0">
                <a:latin typeface="Arial Rounded MT Bold" panose="020F0704030504030204" pitchFamily="34" charset="0"/>
              </a:rPr>
              <a:t>declared COVID-19 a </a:t>
            </a:r>
            <a:r>
              <a:rPr lang="en-IN" sz="1600" dirty="0" smtClean="0">
                <a:latin typeface="Arial Rounded MT Bold" panose="020F0704030504030204" pitchFamily="34" charset="0"/>
              </a:rPr>
              <a:t>pandemic</a:t>
            </a:r>
          </a:p>
          <a:p>
            <a:pPr marL="285750" indent="-285750">
              <a:lnSpc>
                <a:spcPct val="100000"/>
              </a:lnSpc>
              <a:buFont typeface="Wingdings" panose="05000000000000000000" pitchFamily="2" charset="2"/>
              <a:buChar char="§"/>
            </a:pPr>
            <a:endParaRPr lang="en-US" dirty="0">
              <a:latin typeface="Arial Rounded MT Bold" panose="020F0704030504030204" pitchFamily="34" charset="0"/>
            </a:endParaRPr>
          </a:p>
        </p:txBody>
      </p:sp>
      <p:pic>
        <p:nvPicPr>
          <p:cNvPr id="23" name="Picture Placeholder 22">
            <a:extLst>
              <a:ext uri="{FF2B5EF4-FFF2-40B4-BE49-F238E27FC236}">
                <a16:creationId xmlns:a16="http://schemas.microsoft.com/office/drawing/2014/main" xmlns="" id="{DC389449-072E-4155-BA3B-C45AA950BF24}"/>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6327343" y="1423435"/>
            <a:ext cx="5368582" cy="4660715"/>
          </a:xfrm>
        </p:spPr>
      </p:pic>
      <p:sp>
        <p:nvSpPr>
          <p:cNvPr id="7" name="Rectangle 6">
            <a:extLst>
              <a:ext uri="{FF2B5EF4-FFF2-40B4-BE49-F238E27FC236}">
                <a16:creationId xmlns:a16="http://schemas.microsoft.com/office/drawing/2014/main" xmlns="" id="{61E397FF-5106-4C31-8E91-796AEA20258E}"/>
              </a:ext>
              <a:ext uri="{C183D7F6-B498-43B3-948B-1728B52AA6E4}">
                <adec:decorative xmlns:adec="http://schemas.microsoft.com/office/drawing/2017/decorative" xmlns="" val="1"/>
              </a:ext>
            </a:extLst>
          </p:cNvPr>
          <p:cNvSpPr/>
          <p:nvPr/>
        </p:nvSpPr>
        <p:spPr>
          <a:xfrm>
            <a:off x="11360016" y="6369050"/>
            <a:ext cx="335909" cy="488950"/>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latin typeface="Arial Rounded MT Bold" panose="020F0704030504030204" pitchFamily="34" charset="0"/>
            </a:endParaRPr>
          </a:p>
        </p:txBody>
      </p:sp>
      <p:sp>
        <p:nvSpPr>
          <p:cNvPr id="8" name="Slide Number Placeholder 5">
            <a:extLst>
              <a:ext uri="{FF2B5EF4-FFF2-40B4-BE49-F238E27FC236}">
                <a16:creationId xmlns:a16="http://schemas.microsoft.com/office/drawing/2014/main" xmlns="" id="{D7DDE5B7-93F1-4010-85B1-8F63FD5044C7}"/>
              </a:ext>
            </a:extLst>
          </p:cNvPr>
          <p:cNvSpPr txBox="1">
            <a:spLocks/>
          </p:cNvSpPr>
          <p:nvPr/>
        </p:nvSpPr>
        <p:spPr>
          <a:xfrm>
            <a:off x="11360016" y="6369050"/>
            <a:ext cx="335909" cy="365125"/>
          </a:xfrm>
          <a:prstGeom prst="rect">
            <a:avLst/>
          </a:prstGeom>
          <a:solidFill>
            <a:schemeClr val="accent2"/>
          </a:solidFill>
        </p:spPr>
        <p:txBody>
          <a:bodyPr vert="horz" lIns="0" tIns="45720" rIns="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1000" b="0" kern="1200">
                <a:solidFill>
                  <a:srgbClr val="01C6FD"/>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78048C4E-7BD1-46A5-B2F2-6AD408DAAD47}" type="slidenum">
              <a:rPr lang="en-US" b="1" smtClean="0">
                <a:solidFill>
                  <a:schemeClr val="bg1"/>
                </a:solidFill>
                <a:latin typeface="Arial Rounded MT Bold" panose="020F0704030504030204" pitchFamily="34" charset="0"/>
              </a:rPr>
              <a:pPr/>
              <a:t>2</a:t>
            </a:fld>
            <a:endParaRPr lang="en-US" b="1" dirty="0">
              <a:solidFill>
                <a:schemeClr val="bg1"/>
              </a:solidFill>
              <a:latin typeface="Arial Rounded MT Bold" panose="020F0704030504030204" pitchFamily="34" charset="0"/>
            </a:endParaRPr>
          </a:p>
        </p:txBody>
      </p:sp>
    </p:spTree>
    <p:extLst>
      <p:ext uri="{BB962C8B-B14F-4D97-AF65-F5344CB8AC3E}">
        <p14:creationId xmlns:p14="http://schemas.microsoft.com/office/powerpoint/2010/main" val="37278187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xmlns="" id="{24FAFA63-EF73-4268-8107-6CD20923D700}"/>
              </a:ext>
            </a:extLst>
          </p:cNvPr>
          <p:cNvSpPr>
            <a:spLocks noGrp="1"/>
          </p:cNvSpPr>
          <p:nvPr>
            <p:ph type="title"/>
          </p:nvPr>
        </p:nvSpPr>
        <p:spPr>
          <a:xfrm>
            <a:off x="446314" y="500215"/>
            <a:ext cx="11174186" cy="590931"/>
          </a:xfrm>
        </p:spPr>
        <p:txBody>
          <a:bodyPr/>
          <a:lstStyle/>
          <a:p>
            <a:r>
              <a:rPr lang="en-GB" dirty="0" smtClean="0">
                <a:latin typeface="Arial Rounded MT Bold" panose="020F0704030504030204" pitchFamily="34" charset="0"/>
              </a:rPr>
              <a:t>Methodology</a:t>
            </a:r>
            <a:endParaRPr lang="en-GB" dirty="0">
              <a:latin typeface="Arial Rounded MT Bold" panose="020F0704030504030204" pitchFamily="34" charset="0"/>
            </a:endParaRPr>
          </a:p>
        </p:txBody>
      </p:sp>
      <p:sp>
        <p:nvSpPr>
          <p:cNvPr id="13" name="Content Placeholder 12">
            <a:extLst>
              <a:ext uri="{FF2B5EF4-FFF2-40B4-BE49-F238E27FC236}">
                <a16:creationId xmlns:a16="http://schemas.microsoft.com/office/drawing/2014/main" xmlns="" id="{265BEEEB-C965-402F-B778-B1CD1494ACE6}"/>
              </a:ext>
            </a:extLst>
          </p:cNvPr>
          <p:cNvSpPr>
            <a:spLocks noGrp="1"/>
          </p:cNvSpPr>
          <p:nvPr>
            <p:ph idx="1"/>
          </p:nvPr>
        </p:nvSpPr>
        <p:spPr>
          <a:xfrm>
            <a:off x="446314" y="1566071"/>
            <a:ext cx="10049967" cy="4770098"/>
          </a:xfrm>
        </p:spPr>
        <p:txBody>
          <a:bodyPr/>
          <a:lstStyle/>
          <a:p>
            <a:pPr marL="342900" indent="-342900">
              <a:buFont typeface="+mj-lt"/>
              <a:buAutoNum type="arabicPeriod"/>
            </a:pPr>
            <a:r>
              <a:rPr lang="en-IN" dirty="0">
                <a:latin typeface="Arial Rounded MT Bold" panose="020F0704030504030204" pitchFamily="34" charset="0"/>
              </a:rPr>
              <a:t>Collect covid-19 related data from https://github.com/CSSEGISandData/COVID-19 and https://www.kaggle.com/sudalairajkumar/novel-corona-virus-2019-dataset</a:t>
            </a:r>
          </a:p>
          <a:p>
            <a:pPr marL="342900" indent="-342900">
              <a:buFont typeface="+mj-lt"/>
              <a:buAutoNum type="arabicPeriod"/>
            </a:pPr>
            <a:r>
              <a:rPr lang="en-IN" dirty="0">
                <a:latin typeface="Arial Rounded MT Bold" panose="020F0704030504030204" pitchFamily="34" charset="0"/>
              </a:rPr>
              <a:t>Explore, understand the data, data </a:t>
            </a:r>
            <a:r>
              <a:rPr lang="en-IN" dirty="0" smtClean="0">
                <a:latin typeface="Arial Rounded MT Bold" panose="020F0704030504030204" pitchFamily="34" charset="0"/>
              </a:rPr>
              <a:t>pre-processing</a:t>
            </a:r>
            <a:endParaRPr lang="en-IN" dirty="0">
              <a:latin typeface="Arial Rounded MT Bold" panose="020F0704030504030204" pitchFamily="34" charset="0"/>
            </a:endParaRPr>
          </a:p>
          <a:p>
            <a:pPr marL="342900" indent="-342900">
              <a:buFont typeface="+mj-lt"/>
              <a:buAutoNum type="arabicPeriod"/>
            </a:pPr>
            <a:r>
              <a:rPr lang="en-IN" dirty="0">
                <a:latin typeface="Arial Rounded MT Bold" panose="020F0704030504030204" pitchFamily="34" charset="0"/>
              </a:rPr>
              <a:t>Using </a:t>
            </a:r>
            <a:r>
              <a:rPr lang="en-IN" dirty="0" smtClean="0">
                <a:latin typeface="Arial Rounded MT Bold" panose="020F0704030504030204" pitchFamily="34" charset="0"/>
              </a:rPr>
              <a:t>Foursquare </a:t>
            </a:r>
            <a:r>
              <a:rPr lang="en-IN" dirty="0">
                <a:latin typeface="Arial Rounded MT Bold" panose="020F0704030504030204" pitchFamily="34" charset="0"/>
              </a:rPr>
              <a:t>API we will find all location related information</a:t>
            </a:r>
          </a:p>
          <a:p>
            <a:pPr marL="342900" indent="-342900">
              <a:buFont typeface="+mj-lt"/>
              <a:buAutoNum type="arabicPeriod"/>
            </a:pPr>
            <a:r>
              <a:rPr lang="en-IN" dirty="0">
                <a:latin typeface="Arial Rounded MT Bold" panose="020F0704030504030204" pitchFamily="34" charset="0"/>
              </a:rPr>
              <a:t>Visualize and Analyse using folium library(python) and plotly</a:t>
            </a:r>
          </a:p>
          <a:p>
            <a:endParaRPr lang="en-GB" dirty="0"/>
          </a:p>
        </p:txBody>
      </p:sp>
      <p:sp>
        <p:nvSpPr>
          <p:cNvPr id="2" name="Rectangle 1"/>
          <p:cNvSpPr/>
          <p:nvPr/>
        </p:nvSpPr>
        <p:spPr>
          <a:xfrm>
            <a:off x="2983662" y="4577193"/>
            <a:ext cx="6099490" cy="923330"/>
          </a:xfrm>
          <a:prstGeom prst="rect">
            <a:avLst/>
          </a:prstGeom>
          <a:noFill/>
        </p:spPr>
        <p:txBody>
          <a:bodyPr wrap="none" lIns="91440" tIns="45720" rIns="91440" bIns="45720">
            <a:spAutoFit/>
          </a:bodyPr>
          <a:lstStyle/>
          <a:p>
            <a:pPr algn="ctr"/>
            <a:r>
              <a:rPr lang="en-US" sz="5400" b="0" cap="none" spc="0" dirty="0" smtClean="0">
                <a:ln w="0"/>
                <a:solidFill>
                  <a:schemeClr val="accent1"/>
                </a:solidFill>
                <a:effectLst>
                  <a:outerShdw blurRad="38100" dist="25400" dir="5400000" algn="ctr" rotWithShape="0">
                    <a:srgbClr val="6E747A">
                      <a:alpha val="43000"/>
                    </a:srgbClr>
                  </a:outerShdw>
                </a:effectLst>
                <a:latin typeface="Arial Rounded MT Bold" panose="020F0704030504030204" pitchFamily="34" charset="0"/>
              </a:rPr>
              <a:t>Let’s get started !</a:t>
            </a:r>
            <a:endParaRPr lang="en-US" sz="5400" b="0" cap="none" spc="0" dirty="0">
              <a:ln w="0"/>
              <a:solidFill>
                <a:schemeClr val="accent1"/>
              </a:solidFill>
              <a:effectLst>
                <a:outerShdw blurRad="38100" dist="25400" dir="5400000" algn="ctr" rotWithShape="0">
                  <a:srgbClr val="6E747A">
                    <a:alpha val="43000"/>
                  </a:srgbClr>
                </a:outerShdw>
              </a:effectLst>
              <a:latin typeface="Arial Rounded MT Bold" panose="020F0704030504030204" pitchFamily="34" charset="0"/>
            </a:endParaRPr>
          </a:p>
        </p:txBody>
      </p:sp>
    </p:spTree>
    <p:extLst>
      <p:ext uri="{BB962C8B-B14F-4D97-AF65-F5344CB8AC3E}">
        <p14:creationId xmlns:p14="http://schemas.microsoft.com/office/powerpoint/2010/main" val="22444051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xmlns="" id="{24FAFA63-EF73-4268-8107-6CD20923D700}"/>
              </a:ext>
            </a:extLst>
          </p:cNvPr>
          <p:cNvSpPr>
            <a:spLocks noGrp="1"/>
          </p:cNvSpPr>
          <p:nvPr>
            <p:ph type="title"/>
          </p:nvPr>
        </p:nvSpPr>
        <p:spPr>
          <a:xfrm>
            <a:off x="446314" y="500215"/>
            <a:ext cx="11174186" cy="590931"/>
          </a:xfrm>
        </p:spPr>
        <p:txBody>
          <a:bodyPr/>
          <a:lstStyle/>
          <a:p>
            <a:r>
              <a:rPr lang="en-GB" dirty="0" smtClean="0">
                <a:latin typeface="Arial Rounded MT Bold" panose="020F0704030504030204" pitchFamily="34" charset="0"/>
              </a:rPr>
              <a:t>What does our data look like ?</a:t>
            </a:r>
            <a:endParaRPr lang="en-GB" dirty="0">
              <a:latin typeface="Arial Rounded MT Bold" panose="020F0704030504030204" pitchFamily="34" charset="0"/>
            </a:endParaRPr>
          </a:p>
        </p:txBody>
      </p:sp>
      <p:pic>
        <p:nvPicPr>
          <p:cNvPr id="3" name="Picture 2"/>
          <p:cNvPicPr>
            <a:picLocks noChangeAspect="1"/>
          </p:cNvPicPr>
          <p:nvPr/>
        </p:nvPicPr>
        <p:blipFill>
          <a:blip r:embed="rId2"/>
          <a:stretch>
            <a:fillRect/>
          </a:stretch>
        </p:blipFill>
        <p:spPr>
          <a:xfrm>
            <a:off x="3893712" y="3104962"/>
            <a:ext cx="6831706" cy="1638300"/>
          </a:xfrm>
          <a:prstGeom prst="rect">
            <a:avLst/>
          </a:prstGeom>
        </p:spPr>
      </p:pic>
      <p:pic>
        <p:nvPicPr>
          <p:cNvPr id="4" name="Picture 3"/>
          <p:cNvPicPr>
            <a:picLocks noChangeAspect="1"/>
          </p:cNvPicPr>
          <p:nvPr/>
        </p:nvPicPr>
        <p:blipFill>
          <a:blip r:embed="rId3"/>
          <a:stretch>
            <a:fillRect/>
          </a:stretch>
        </p:blipFill>
        <p:spPr>
          <a:xfrm>
            <a:off x="573646" y="1282834"/>
            <a:ext cx="6033216" cy="1620122"/>
          </a:xfrm>
          <a:prstGeom prst="rect">
            <a:avLst/>
          </a:prstGeom>
        </p:spPr>
      </p:pic>
      <p:pic>
        <p:nvPicPr>
          <p:cNvPr id="5" name="Picture 4"/>
          <p:cNvPicPr>
            <a:picLocks noChangeAspect="1"/>
          </p:cNvPicPr>
          <p:nvPr/>
        </p:nvPicPr>
        <p:blipFill>
          <a:blip r:embed="rId4"/>
          <a:stretch>
            <a:fillRect/>
          </a:stretch>
        </p:blipFill>
        <p:spPr>
          <a:xfrm>
            <a:off x="726650" y="4945268"/>
            <a:ext cx="6334125" cy="1533525"/>
          </a:xfrm>
          <a:prstGeom prst="rect">
            <a:avLst/>
          </a:prstGeom>
        </p:spPr>
      </p:pic>
      <p:sp>
        <p:nvSpPr>
          <p:cNvPr id="6" name="Rectangle 5"/>
          <p:cNvSpPr/>
          <p:nvPr/>
        </p:nvSpPr>
        <p:spPr>
          <a:xfrm>
            <a:off x="7983334" y="1723563"/>
            <a:ext cx="1572790" cy="400110"/>
          </a:xfrm>
          <a:prstGeom prst="rect">
            <a:avLst/>
          </a:prstGeom>
        </p:spPr>
        <p:txBody>
          <a:bodyPr wrap="square">
            <a:spAutoFit/>
          </a:bodyPr>
          <a:lstStyle/>
          <a:p>
            <a:pPr algn="ctr"/>
            <a:r>
              <a:rPr lang="en-US" sz="2000" dirty="0" smtClean="0">
                <a:ln w="0"/>
                <a:solidFill>
                  <a:schemeClr val="accent1"/>
                </a:solidFill>
                <a:effectLst>
                  <a:outerShdw blurRad="38100" dist="25400" dir="5400000" algn="ctr" rotWithShape="0">
                    <a:srgbClr val="6E747A">
                      <a:alpha val="43000"/>
                    </a:srgbClr>
                  </a:outerShdw>
                </a:effectLst>
                <a:latin typeface="Arial Rounded MT Bold" panose="020F0704030504030204" pitchFamily="34" charset="0"/>
              </a:rPr>
              <a:t>Dataset 1</a:t>
            </a:r>
            <a:endParaRPr lang="en-US" sz="2000" dirty="0">
              <a:ln w="0"/>
              <a:solidFill>
                <a:schemeClr val="accent1"/>
              </a:solidFill>
              <a:effectLst>
                <a:outerShdw blurRad="38100" dist="25400" dir="5400000" algn="ctr" rotWithShape="0">
                  <a:srgbClr val="6E747A">
                    <a:alpha val="43000"/>
                  </a:srgbClr>
                </a:outerShdw>
              </a:effectLst>
              <a:latin typeface="Arial Rounded MT Bold" panose="020F0704030504030204" pitchFamily="34" charset="0"/>
            </a:endParaRPr>
          </a:p>
        </p:txBody>
      </p:sp>
      <p:sp>
        <p:nvSpPr>
          <p:cNvPr id="7" name="Rectangle 6"/>
          <p:cNvSpPr/>
          <p:nvPr/>
        </p:nvSpPr>
        <p:spPr>
          <a:xfrm>
            <a:off x="8193250" y="5524496"/>
            <a:ext cx="1362874" cy="400110"/>
          </a:xfrm>
          <a:prstGeom prst="rect">
            <a:avLst/>
          </a:prstGeom>
        </p:spPr>
        <p:txBody>
          <a:bodyPr wrap="none">
            <a:spAutoFit/>
          </a:bodyPr>
          <a:lstStyle/>
          <a:p>
            <a:pPr algn="ctr"/>
            <a:r>
              <a:rPr lang="en-US" sz="2000" dirty="0">
                <a:ln w="0"/>
                <a:solidFill>
                  <a:schemeClr val="accent1"/>
                </a:solidFill>
                <a:effectLst>
                  <a:outerShdw blurRad="38100" dist="25400" dir="5400000" algn="ctr" rotWithShape="0">
                    <a:srgbClr val="6E747A">
                      <a:alpha val="43000"/>
                    </a:srgbClr>
                  </a:outerShdw>
                </a:effectLst>
                <a:latin typeface="Arial Rounded MT Bold" panose="020F0704030504030204" pitchFamily="34" charset="0"/>
              </a:rPr>
              <a:t>Dataset </a:t>
            </a:r>
            <a:r>
              <a:rPr lang="en-US" sz="2000" dirty="0" smtClean="0">
                <a:ln w="0"/>
                <a:solidFill>
                  <a:schemeClr val="accent1"/>
                </a:solidFill>
                <a:effectLst>
                  <a:outerShdw blurRad="38100" dist="25400" dir="5400000" algn="ctr" rotWithShape="0">
                    <a:srgbClr val="6E747A">
                      <a:alpha val="43000"/>
                    </a:srgbClr>
                  </a:outerShdw>
                </a:effectLst>
                <a:latin typeface="Arial Rounded MT Bold" panose="020F0704030504030204" pitchFamily="34" charset="0"/>
              </a:rPr>
              <a:t>2</a:t>
            </a:r>
            <a:endParaRPr lang="en-US" sz="2000" dirty="0">
              <a:ln w="0"/>
              <a:solidFill>
                <a:schemeClr val="accent1"/>
              </a:solidFill>
              <a:effectLst>
                <a:outerShdw blurRad="38100" dist="25400" dir="5400000" algn="ctr" rotWithShape="0">
                  <a:srgbClr val="6E747A">
                    <a:alpha val="43000"/>
                  </a:srgbClr>
                </a:outerShdw>
              </a:effectLst>
              <a:latin typeface="Arial Rounded MT Bold" panose="020F0704030504030204" pitchFamily="34" charset="0"/>
            </a:endParaRPr>
          </a:p>
        </p:txBody>
      </p:sp>
      <p:cxnSp>
        <p:nvCxnSpPr>
          <p:cNvPr id="9" name="Straight Arrow Connector 8"/>
          <p:cNvCxnSpPr>
            <a:stCxn id="6" idx="1"/>
          </p:cNvCxnSpPr>
          <p:nvPr/>
        </p:nvCxnSpPr>
        <p:spPr>
          <a:xfrm flipH="1">
            <a:off x="7060775" y="1923618"/>
            <a:ext cx="92255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6" idx="2"/>
          </p:cNvCxnSpPr>
          <p:nvPr/>
        </p:nvCxnSpPr>
        <p:spPr>
          <a:xfrm>
            <a:off x="8769729" y="2123673"/>
            <a:ext cx="0" cy="8771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H="1">
            <a:off x="7270691" y="5727070"/>
            <a:ext cx="92255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203969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94871" y="5479773"/>
            <a:ext cx="10607040" cy="535531"/>
          </a:xfrm>
        </p:spPr>
        <p:txBody>
          <a:bodyPr/>
          <a:lstStyle/>
          <a:p>
            <a:r>
              <a:rPr lang="en-IN" sz="1600" b="0" dirty="0">
                <a:latin typeface="Arial Rounded MT Bold" panose="020F0704030504030204" pitchFamily="34" charset="0"/>
              </a:rPr>
              <a:t>T</a:t>
            </a:r>
            <a:r>
              <a:rPr lang="en-IN" sz="1600" b="0" dirty="0" smtClean="0">
                <a:latin typeface="Arial Rounded MT Bold" panose="020F0704030504030204" pitchFamily="34" charset="0"/>
              </a:rPr>
              <a:t>he </a:t>
            </a:r>
            <a:r>
              <a:rPr lang="en-IN" sz="1600" b="0" dirty="0">
                <a:latin typeface="Arial Rounded MT Bold" panose="020F0704030504030204" pitchFamily="34" charset="0"/>
              </a:rPr>
              <a:t>highest number of confirmed cases (as on March 15, 2020), has been recorded in China, followed by Italy and then Iran. </a:t>
            </a:r>
            <a:r>
              <a:rPr lang="en-IN" sz="1600" b="0" dirty="0">
                <a:latin typeface="Arial Rounded MT Bold" panose="020F0704030504030204" pitchFamily="34" charset="0"/>
              </a:rPr>
              <a:t>US, Brazil, Australia and other countries also have a considerable number of confirmed cases.</a:t>
            </a:r>
            <a:endParaRPr lang="en-IN" sz="1600" b="0" dirty="0">
              <a:latin typeface="Arial Rounded MT Bold" panose="020F0704030504030204" pitchFamily="34" charset="0"/>
            </a:endParaRPr>
          </a:p>
        </p:txBody>
      </p:sp>
      <p:pic>
        <p:nvPicPr>
          <p:cNvPr id="7" name="Picture 6"/>
          <p:cNvPicPr>
            <a:picLocks noChangeAspect="1"/>
          </p:cNvPicPr>
          <p:nvPr/>
        </p:nvPicPr>
        <p:blipFill>
          <a:blip r:embed="rId2"/>
          <a:stretch>
            <a:fillRect/>
          </a:stretch>
        </p:blipFill>
        <p:spPr>
          <a:xfrm>
            <a:off x="904796" y="265056"/>
            <a:ext cx="10187190" cy="5087155"/>
          </a:xfrm>
          <a:prstGeom prst="rect">
            <a:avLst/>
          </a:prstGeom>
        </p:spPr>
      </p:pic>
    </p:spTree>
    <p:extLst>
      <p:ext uri="{BB962C8B-B14F-4D97-AF65-F5344CB8AC3E}">
        <p14:creationId xmlns:p14="http://schemas.microsoft.com/office/powerpoint/2010/main" val="13842734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vid19 - A study - Google Chrome 2020-03-17 16-48-47">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21444" t="16754" r="10210"/>
          <a:stretch/>
        </p:blipFill>
        <p:spPr>
          <a:xfrm>
            <a:off x="2033335" y="91557"/>
            <a:ext cx="7311925" cy="4815991"/>
          </a:xfrm>
          <a:prstGeom prst="rect">
            <a:avLst/>
          </a:prstGeom>
        </p:spPr>
      </p:pic>
      <p:sp>
        <p:nvSpPr>
          <p:cNvPr id="2" name="Rectangle 1"/>
          <p:cNvSpPr/>
          <p:nvPr/>
        </p:nvSpPr>
        <p:spPr>
          <a:xfrm>
            <a:off x="845713" y="5203762"/>
            <a:ext cx="10951335" cy="646331"/>
          </a:xfrm>
          <a:prstGeom prst="rect">
            <a:avLst/>
          </a:prstGeom>
        </p:spPr>
        <p:txBody>
          <a:bodyPr wrap="square">
            <a:spAutoFit/>
          </a:bodyPr>
          <a:lstStyle/>
          <a:p>
            <a:r>
              <a:rPr lang="en-IN" dirty="0">
                <a:latin typeface="Arial Rounded MT Bold" panose="020F0704030504030204" pitchFamily="34" charset="0"/>
              </a:rPr>
              <a:t>This is an animated choropleth which shows how coronavirus </a:t>
            </a:r>
            <a:r>
              <a:rPr lang="en-IN" dirty="0" smtClean="0">
                <a:latin typeface="Arial Rounded MT Bold" panose="020F0704030504030204" pitchFamily="34" charset="0"/>
              </a:rPr>
              <a:t>has </a:t>
            </a:r>
            <a:r>
              <a:rPr lang="en-IN" dirty="0">
                <a:latin typeface="Arial Rounded MT Bold" panose="020F0704030504030204" pitchFamily="34" charset="0"/>
              </a:rPr>
              <a:t>been spreading, starting from 22nd January to 15th March, 2020</a:t>
            </a:r>
            <a:r>
              <a:rPr lang="en-IN" dirty="0" smtClean="0">
                <a:latin typeface="Arial Rounded MT Bold" panose="020F0704030504030204" pitchFamily="34" charset="0"/>
              </a:rPr>
              <a:t>. </a:t>
            </a:r>
            <a:endParaRPr lang="en-IN" dirty="0">
              <a:latin typeface="Arial Rounded MT Bold" panose="020F0704030504030204" pitchFamily="34" charset="0"/>
            </a:endParaRPr>
          </a:p>
        </p:txBody>
      </p:sp>
    </p:spTree>
    <p:extLst>
      <p:ext uri="{BB962C8B-B14F-4D97-AF65-F5344CB8AC3E}">
        <p14:creationId xmlns:p14="http://schemas.microsoft.com/office/powerpoint/2010/main" val="412979951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69113" y="5282707"/>
            <a:ext cx="10607040" cy="590931"/>
          </a:xfrm>
        </p:spPr>
        <p:txBody>
          <a:bodyPr/>
          <a:lstStyle/>
          <a:p>
            <a:r>
              <a:rPr lang="en-IN" sz="1800" b="0" dirty="0">
                <a:latin typeface="Arial Rounded MT Bold" panose="020F0704030504030204" pitchFamily="34" charset="0"/>
              </a:rPr>
              <a:t>It’s clear that the majority of confirmed cases remain in China. However, there has been a gargantuan increase in number of cases outside China, sum of which is more than that in China</a:t>
            </a:r>
            <a:endParaRPr lang="en-IN" sz="1800" dirty="0">
              <a:latin typeface="Arial Rounded MT Bold" panose="020F0704030504030204" pitchFamily="34" charset="0"/>
            </a:endParaRPr>
          </a:p>
        </p:txBody>
      </p:sp>
      <p:pic>
        <p:nvPicPr>
          <p:cNvPr id="5" name="Picture 4"/>
          <p:cNvPicPr>
            <a:picLocks noChangeAspect="1"/>
          </p:cNvPicPr>
          <p:nvPr/>
        </p:nvPicPr>
        <p:blipFill>
          <a:blip r:embed="rId2"/>
          <a:stretch>
            <a:fillRect/>
          </a:stretch>
        </p:blipFill>
        <p:spPr>
          <a:xfrm>
            <a:off x="2561771" y="154681"/>
            <a:ext cx="7277100" cy="4591050"/>
          </a:xfrm>
          <a:prstGeom prst="rect">
            <a:avLst/>
          </a:prstGeom>
        </p:spPr>
      </p:pic>
    </p:spTree>
    <p:extLst>
      <p:ext uri="{BB962C8B-B14F-4D97-AF65-F5344CB8AC3E}">
        <p14:creationId xmlns:p14="http://schemas.microsoft.com/office/powerpoint/2010/main" val="28341369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720628" y="4858824"/>
            <a:ext cx="10607040" cy="1588127"/>
          </a:xfrm>
        </p:spPr>
        <p:txBody>
          <a:bodyPr/>
          <a:lstStyle/>
          <a:p>
            <a:r>
              <a:rPr lang="en-IN" sz="1800" b="0" dirty="0">
                <a:latin typeface="Arial Rounded MT Bold" panose="020F0704030504030204" pitchFamily="34" charset="0"/>
              </a:rPr>
              <a:t>The bar chart shows confirmed, deaths, and recovered cases worldwide. </a:t>
            </a:r>
            <a:r>
              <a:rPr lang="en-IN" sz="1800" b="0" dirty="0" smtClean="0">
                <a:latin typeface="Arial Rounded MT Bold" panose="020F0704030504030204" pitchFamily="34" charset="0"/>
              </a:rPr>
              <a:t/>
            </a:r>
            <a:br>
              <a:rPr lang="en-IN" sz="1800" b="0" dirty="0" smtClean="0">
                <a:latin typeface="Arial Rounded MT Bold" panose="020F0704030504030204" pitchFamily="34" charset="0"/>
              </a:rPr>
            </a:br>
            <a:r>
              <a:rPr lang="en-IN" sz="1800" b="0" dirty="0">
                <a:latin typeface="Arial Rounded MT Bold" panose="020F0704030504030204" pitchFamily="34" charset="0"/>
              </a:rPr>
              <a:t/>
            </a:r>
            <a:br>
              <a:rPr lang="en-IN" sz="1800" b="0" dirty="0">
                <a:latin typeface="Arial Rounded MT Bold" panose="020F0704030504030204" pitchFamily="34" charset="0"/>
              </a:rPr>
            </a:br>
            <a:r>
              <a:rPr lang="en-IN" sz="1800" b="0" dirty="0" smtClean="0">
                <a:latin typeface="Arial Rounded MT Bold" panose="020F0704030504030204" pitchFamily="34" charset="0"/>
              </a:rPr>
              <a:t>We can see a spike </a:t>
            </a:r>
            <a:r>
              <a:rPr lang="en-IN" sz="1800" b="0" dirty="0">
                <a:latin typeface="Arial Rounded MT Bold" panose="020F0704030504030204" pitchFamily="34" charset="0"/>
              </a:rPr>
              <a:t>in the number of confirmed cases on 13th February due to a new method of reclassifying confirmed </a:t>
            </a:r>
            <a:r>
              <a:rPr lang="en-IN" sz="1800" b="0" dirty="0" smtClean="0">
                <a:latin typeface="Arial Rounded MT Bold" panose="020F0704030504030204" pitchFamily="34" charset="0"/>
              </a:rPr>
              <a:t>cases.</a:t>
            </a:r>
            <a:br>
              <a:rPr lang="en-IN" sz="1800" b="0" dirty="0" smtClean="0">
                <a:latin typeface="Arial Rounded MT Bold" panose="020F0704030504030204" pitchFamily="34" charset="0"/>
              </a:rPr>
            </a:br>
            <a:r>
              <a:rPr lang="en-IN" sz="1800" b="0" dirty="0" smtClean="0">
                <a:latin typeface="Arial Rounded MT Bold" panose="020F0704030504030204" pitchFamily="34" charset="0"/>
              </a:rPr>
              <a:t/>
            </a:r>
            <a:br>
              <a:rPr lang="en-IN" sz="1800" b="0" dirty="0" smtClean="0">
                <a:latin typeface="Arial Rounded MT Bold" panose="020F0704030504030204" pitchFamily="34" charset="0"/>
              </a:rPr>
            </a:br>
            <a:r>
              <a:rPr lang="en-IN" sz="1800" b="0" dirty="0">
                <a:latin typeface="Arial Rounded MT Bold" panose="020F0704030504030204" pitchFamily="34" charset="0"/>
              </a:rPr>
              <a:t>I</a:t>
            </a:r>
            <a:r>
              <a:rPr lang="en-IN" sz="1800" b="0" dirty="0" smtClean="0">
                <a:latin typeface="Arial Rounded MT Bold" panose="020F0704030504030204" pitchFamily="34" charset="0"/>
              </a:rPr>
              <a:t>ncreasing </a:t>
            </a:r>
            <a:r>
              <a:rPr lang="en-IN" sz="1800" b="0" dirty="0">
                <a:latin typeface="Arial Rounded MT Bold" panose="020F0704030504030204" pitchFamily="34" charset="0"/>
              </a:rPr>
              <a:t>number of countries with cases towards the end of </a:t>
            </a:r>
            <a:r>
              <a:rPr lang="en-IN" sz="1800" b="0" dirty="0" smtClean="0">
                <a:latin typeface="Arial Rounded MT Bold" panose="020F0704030504030204" pitchFamily="34" charset="0"/>
              </a:rPr>
              <a:t>February</a:t>
            </a:r>
            <a:endParaRPr lang="en-IN" sz="1800" dirty="0">
              <a:latin typeface="Arial Rounded MT Bold" panose="020F0704030504030204" pitchFamily="34" charset="0"/>
            </a:endParaRPr>
          </a:p>
        </p:txBody>
      </p:sp>
      <p:pic>
        <p:nvPicPr>
          <p:cNvPr id="5" name="Picture 4"/>
          <p:cNvPicPr>
            <a:picLocks noChangeAspect="1"/>
          </p:cNvPicPr>
          <p:nvPr/>
        </p:nvPicPr>
        <p:blipFill>
          <a:blip r:embed="rId2"/>
          <a:stretch>
            <a:fillRect/>
          </a:stretch>
        </p:blipFill>
        <p:spPr>
          <a:xfrm>
            <a:off x="1142546" y="0"/>
            <a:ext cx="8696325" cy="4676775"/>
          </a:xfrm>
          <a:prstGeom prst="rect">
            <a:avLst/>
          </a:prstGeom>
        </p:spPr>
      </p:pic>
    </p:spTree>
    <p:extLst>
      <p:ext uri="{BB962C8B-B14F-4D97-AF65-F5344CB8AC3E}">
        <p14:creationId xmlns:p14="http://schemas.microsoft.com/office/powerpoint/2010/main" val="28657253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733506" y="5453811"/>
            <a:ext cx="11243845" cy="1089529"/>
          </a:xfrm>
        </p:spPr>
        <p:txBody>
          <a:bodyPr/>
          <a:lstStyle/>
          <a:p>
            <a:r>
              <a:rPr lang="en-IN" sz="1800" b="0" dirty="0">
                <a:latin typeface="Arial Rounded MT Bold" panose="020F0704030504030204" pitchFamily="34" charset="0"/>
              </a:rPr>
              <a:t>I</a:t>
            </a:r>
            <a:r>
              <a:rPr lang="en-IN" sz="1800" b="0" dirty="0" smtClean="0">
                <a:latin typeface="Arial Rounded MT Bold" panose="020F0704030504030204" pitchFamily="34" charset="0"/>
              </a:rPr>
              <a:t>n </a:t>
            </a:r>
            <a:r>
              <a:rPr lang="en-IN" sz="1800" b="0" dirty="0">
                <a:latin typeface="Arial Rounded MT Bold" panose="020F0704030504030204" pitchFamily="34" charset="0"/>
              </a:rPr>
              <a:t>case of Mainland China, the curve has flattened in late February and March, to a great extent. </a:t>
            </a:r>
            <a:r>
              <a:rPr lang="en-IN" sz="1800" b="0" dirty="0">
                <a:latin typeface="Arial Rounded MT Bold" panose="020F0704030504030204" pitchFamily="34" charset="0"/>
              </a:rPr>
              <a:t>The increase is no longer exponential, which is a positive sign and also shows China's competency in dealing with this pandemic. On the other hand, there has been an exponential increase in confirmed cases outside China, especially in Italy.</a:t>
            </a:r>
            <a:endParaRPr lang="en-IN" sz="1800" dirty="0">
              <a:latin typeface="Arial Rounded MT Bold" panose="020F0704030504030204" pitchFamily="34" charset="0"/>
            </a:endParaRPr>
          </a:p>
        </p:txBody>
      </p:sp>
      <p:pic>
        <p:nvPicPr>
          <p:cNvPr id="9" name="Picture 8"/>
          <p:cNvPicPr>
            <a:picLocks noChangeAspect="1"/>
          </p:cNvPicPr>
          <p:nvPr/>
        </p:nvPicPr>
        <p:blipFill>
          <a:blip r:embed="rId2"/>
          <a:stretch>
            <a:fillRect/>
          </a:stretch>
        </p:blipFill>
        <p:spPr>
          <a:xfrm>
            <a:off x="1907940" y="116054"/>
            <a:ext cx="8258175" cy="5067300"/>
          </a:xfrm>
          <a:prstGeom prst="rect">
            <a:avLst/>
          </a:prstGeom>
        </p:spPr>
      </p:pic>
    </p:spTree>
    <p:extLst>
      <p:ext uri="{BB962C8B-B14F-4D97-AF65-F5344CB8AC3E}">
        <p14:creationId xmlns:p14="http://schemas.microsoft.com/office/powerpoint/2010/main" val="4047870777"/>
      </p:ext>
    </p:extLst>
  </p:cSld>
  <p:clrMapOvr>
    <a:masterClrMapping/>
  </p:clrMapOvr>
</p:sld>
</file>

<file path=ppt/theme/theme1.xml><?xml version="1.0" encoding="utf-8"?>
<a:theme xmlns:a="http://schemas.openxmlformats.org/drawingml/2006/main" name="Office Theme">
  <a:themeElements>
    <a:clrScheme name="MSFT_01">
      <a:dk1>
        <a:sysClr val="windowText" lastClr="000000"/>
      </a:dk1>
      <a:lt1>
        <a:sysClr val="window" lastClr="FFFFFF"/>
      </a:lt1>
      <a:dk2>
        <a:srgbClr val="3F3F3F"/>
      </a:dk2>
      <a:lt2>
        <a:srgbClr val="FFFFFF"/>
      </a:lt2>
      <a:accent1>
        <a:srgbClr val="01C6FD"/>
      </a:accent1>
      <a:accent2>
        <a:srgbClr val="067F9C"/>
      </a:accent2>
      <a:accent3>
        <a:srgbClr val="014E52"/>
      </a:accent3>
      <a:accent4>
        <a:srgbClr val="ED7D31"/>
      </a:accent4>
      <a:accent5>
        <a:srgbClr val="79AE02"/>
      </a:accent5>
      <a:accent6>
        <a:srgbClr val="0070C0"/>
      </a:accent6>
      <a:hlink>
        <a:srgbClr val="01C6FD"/>
      </a:hlink>
      <a:folHlink>
        <a:srgbClr val="954F72"/>
      </a:folHlink>
    </a:clrScheme>
    <a:fontScheme name="MSFT_01">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a:noFill/>
        </a:ln>
      </a:spPr>
      <a:bodyPr rtlCol="0" anchor="ctr"/>
      <a:lstStyle>
        <a:defPPr algn="ctr">
          <a:defRPr>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TF89715846_Ocean presentation_RVA_v4.potx" id="{354FE8D4-E883-4E79-A422-6A1915D44872}" vid="{AAC9F203-D7BC-4B95-936D-67F55828A55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8E2C315-492F-482C-BE04-955377E16AA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599B7651-08C1-49A1-AFE9-4E4CD342176D}">
  <ds:schemaRefs>
    <ds:schemaRef ds:uri="http://schemas.openxmlformats.org/package/2006/metadata/core-properties"/>
    <ds:schemaRef ds:uri="http://purl.org/dc/terms/"/>
    <ds:schemaRef ds:uri="http://schemas.microsoft.com/office/infopath/2007/PartnerControls"/>
    <ds:schemaRef ds:uri="http://schemas.microsoft.com/office/2006/documentManagement/types"/>
    <ds:schemaRef ds:uri="http://purl.org/dc/elements/1.1/"/>
    <ds:schemaRef ds:uri="http://schemas.microsoft.com/office/2006/metadata/properties"/>
    <ds:schemaRef ds:uri="16c05727-aa75-4e4a-9b5f-8a80a1165891"/>
    <ds:schemaRef ds:uri="71af3243-3dd4-4a8d-8c0d-dd76da1f02a5"/>
    <ds:schemaRef ds:uri="http://www.w3.org/XML/1998/namespace"/>
    <ds:schemaRef ds:uri="http://purl.org/dc/dcmitype/"/>
  </ds:schemaRefs>
</ds:datastoreItem>
</file>

<file path=customXml/itemProps3.xml><?xml version="1.0" encoding="utf-8"?>
<ds:datastoreItem xmlns:ds="http://schemas.openxmlformats.org/officeDocument/2006/customXml" ds:itemID="{DC3D7A05-DE9A-4773-A113-AAE964924F7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Ocean presentation</Template>
  <TotalTime>0</TotalTime>
  <Words>570</Words>
  <Application>Microsoft Office PowerPoint</Application>
  <PresentationFormat>Widescreen</PresentationFormat>
  <Paragraphs>37</Paragraphs>
  <Slides>18</Slides>
  <Notes>0</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18</vt:i4>
      </vt:variant>
    </vt:vector>
  </HeadingPairs>
  <TitlesOfParts>
    <vt:vector size="24" baseType="lpstr">
      <vt:lpstr>Arial</vt:lpstr>
      <vt:lpstr>Arial Rounded MT Bold</vt:lpstr>
      <vt:lpstr>Calibri</vt:lpstr>
      <vt:lpstr>Century Gothic</vt:lpstr>
      <vt:lpstr>Wingdings</vt:lpstr>
      <vt:lpstr>Office Theme</vt:lpstr>
      <vt:lpstr>Covid-19 – A Study </vt:lpstr>
      <vt:lpstr>Introduction  </vt:lpstr>
      <vt:lpstr>Methodology</vt:lpstr>
      <vt:lpstr>What does our data look like ?</vt:lpstr>
      <vt:lpstr>The highest number of confirmed cases (as on March 15, 2020), has been recorded in China, followed by Italy and then Iran. US, Brazil, Australia and other countries also have a considerable number of confirmed cases.</vt:lpstr>
      <vt:lpstr>PowerPoint Presentation</vt:lpstr>
      <vt:lpstr>It’s clear that the majority of confirmed cases remain in China. However, there has been a gargantuan increase in number of cases outside China, sum of which is more than that in China</vt:lpstr>
      <vt:lpstr>The bar chart shows confirmed, deaths, and recovered cases worldwide.   We can see a spike in the number of confirmed cases on 13th February due to a new method of reclassifying confirmed cases.  Increasing number of countries with cases towards the end of February</vt:lpstr>
      <vt:lpstr>In case of Mainland China, the curve has flattened in late February and March, to a great extent. The increase is no longer exponential, which is a positive sign and also shows China's competency in dealing with this pandemic. On the other hand, there has been an exponential increase in confirmed cases outside China, especially in Italy.</vt:lpstr>
      <vt:lpstr>Similarly, death cases have also seen a gradual increase. The curve has flattened in China but is still exponential outside China,especially in Italy and Iran.</vt:lpstr>
      <vt:lpstr>The bar chart is an indicator of the exponential increase in the number of recovered cases. The aim is to not let this graph flatten with time, till all the cases have recovered.</vt:lpstr>
      <vt:lpstr>This is a consolidated representation of the bar graphs shown above. Ideally, we would like to see the red line and blue line converge and pass each other</vt:lpstr>
      <vt:lpstr>The line chart shows the number of confirmed, recovered and death cases across the globe, as on 15th March,2020. The mortality rate is around 4% in China whereas it is around 2.5% in Iran.</vt:lpstr>
      <vt:lpstr>As we know, Wuhan, capital of Hubei has been the epicenter of the disease with almost 67,794 confirmed cases as on 15th March, with around 80% cases of recovery.</vt:lpstr>
      <vt:lpstr>PowerPoint Presentation</vt:lpstr>
      <vt:lpstr>Using Foursquare API, we searched for hospitals within 5 km of these areas, so as to see the distribution of hospitals in these provinces. This distribution plays an important role in determining accessibility to healthcare facilities in case of a health disaster like this.</vt:lpstr>
      <vt:lpstr>Conclusion</vt:lpstr>
      <vt:lpstr>THANK YOU Stay Safe !</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2020-03-07T12:13:57Z</dcterms:created>
  <dcterms:modified xsi:type="dcterms:W3CDTF">2020-03-19T12:56:29Z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